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50"/>
  </p:notesMasterIdLst>
  <p:sldIdLst>
    <p:sldId id="256" r:id="rId2"/>
    <p:sldId id="446" r:id="rId3"/>
    <p:sldId id="456" r:id="rId4"/>
    <p:sldId id="457" r:id="rId5"/>
    <p:sldId id="459" r:id="rId6"/>
    <p:sldId id="458" r:id="rId7"/>
    <p:sldId id="460" r:id="rId8"/>
    <p:sldId id="461" r:id="rId9"/>
    <p:sldId id="462" r:id="rId10"/>
    <p:sldId id="463" r:id="rId11"/>
    <p:sldId id="388" r:id="rId12"/>
    <p:sldId id="424" r:id="rId13"/>
    <p:sldId id="453" r:id="rId14"/>
    <p:sldId id="425" r:id="rId15"/>
    <p:sldId id="426" r:id="rId16"/>
    <p:sldId id="454" r:id="rId17"/>
    <p:sldId id="427" r:id="rId18"/>
    <p:sldId id="428" r:id="rId19"/>
    <p:sldId id="429" r:id="rId20"/>
    <p:sldId id="430" r:id="rId21"/>
    <p:sldId id="452" r:id="rId22"/>
    <p:sldId id="431" r:id="rId23"/>
    <p:sldId id="432" r:id="rId24"/>
    <p:sldId id="451" r:id="rId25"/>
    <p:sldId id="434" r:id="rId26"/>
    <p:sldId id="450" r:id="rId27"/>
    <p:sldId id="433" r:id="rId28"/>
    <p:sldId id="435" r:id="rId29"/>
    <p:sldId id="449" r:id="rId30"/>
    <p:sldId id="436" r:id="rId31"/>
    <p:sldId id="448" r:id="rId32"/>
    <p:sldId id="437" r:id="rId33"/>
    <p:sldId id="447" r:id="rId34"/>
    <p:sldId id="438" r:id="rId35"/>
    <p:sldId id="439" r:id="rId36"/>
    <p:sldId id="440" r:id="rId37"/>
    <p:sldId id="441" r:id="rId38"/>
    <p:sldId id="442" r:id="rId39"/>
    <p:sldId id="443" r:id="rId40"/>
    <p:sldId id="445" r:id="rId41"/>
    <p:sldId id="444" r:id="rId42"/>
    <p:sldId id="381" r:id="rId43"/>
    <p:sldId id="382" r:id="rId44"/>
    <p:sldId id="383" r:id="rId45"/>
    <p:sldId id="384" r:id="rId46"/>
    <p:sldId id="385" r:id="rId47"/>
    <p:sldId id="386" r:id="rId48"/>
    <p:sldId id="387"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69"/>
    <p:restoredTop sz="92547"/>
  </p:normalViewPr>
  <p:slideViewPr>
    <p:cSldViewPr>
      <p:cViewPr varScale="1">
        <p:scale>
          <a:sx n="62" d="100"/>
          <a:sy n="62" d="100"/>
        </p:scale>
        <p:origin x="1140" y="48"/>
      </p:cViewPr>
      <p:guideLst>
        <p:guide orient="horz" pos="2160"/>
        <p:guide pos="2880"/>
        <p:guide/>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1D069F-7B01-40AC-A80B-2F947A50E06E}" type="datetimeFigureOut">
              <a:rPr lang="es-MX" smtClean="0"/>
              <a:pPr/>
              <a:t>03/04/2021</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794272-E772-4FCE-BC08-EB3541CDF51F}" type="slidenum">
              <a:rPr lang="es-MX" smtClean="0"/>
              <a:pPr/>
              <a:t>‹Nº›</a:t>
            </a:fld>
            <a:endParaRPr lang="es-MX"/>
          </a:p>
        </p:txBody>
      </p:sp>
    </p:spTree>
    <p:extLst>
      <p:ext uri="{BB962C8B-B14F-4D97-AF65-F5344CB8AC3E}">
        <p14:creationId xmlns:p14="http://schemas.microsoft.com/office/powerpoint/2010/main" val="172712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9D794272-E772-4FCE-BC08-EB3541CDF51F}" type="slidenum">
              <a:rPr lang="es-MX" smtClean="0"/>
              <a:pPr/>
              <a:t>1</a:t>
            </a:fld>
            <a:endParaRPr lang="es-MX"/>
          </a:p>
        </p:txBody>
      </p:sp>
    </p:spTree>
    <p:extLst>
      <p:ext uri="{BB962C8B-B14F-4D97-AF65-F5344CB8AC3E}">
        <p14:creationId xmlns:p14="http://schemas.microsoft.com/office/powerpoint/2010/main" val="4253681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379B8A63-C18A-4675-ABD7-53121F89B74C}" type="datetimeFigureOut">
              <a:rPr lang="fr-FR" smtClean="0"/>
              <a:pPr>
                <a:defRPr/>
              </a:pPr>
              <a:t>03/04/2021</a:t>
            </a:fld>
            <a:endParaRPr lang="fr-CA"/>
          </a:p>
        </p:txBody>
      </p:sp>
      <p:sp>
        <p:nvSpPr>
          <p:cNvPr id="5" name="Footer Placeholder 4"/>
          <p:cNvSpPr>
            <a:spLocks noGrp="1"/>
          </p:cNvSpPr>
          <p:nvPr>
            <p:ph type="ftr" sz="quarter" idx="11"/>
          </p:nvPr>
        </p:nvSpPr>
        <p:spPr/>
        <p:txBody>
          <a:bodyPr/>
          <a:lstStyle/>
          <a:p>
            <a:pPr>
              <a:defRPr/>
            </a:pPr>
            <a:endParaRPr lang="fr-CA"/>
          </a:p>
        </p:txBody>
      </p:sp>
      <p:sp>
        <p:nvSpPr>
          <p:cNvPr id="6" name="Slide Number Placeholder 5"/>
          <p:cNvSpPr>
            <a:spLocks noGrp="1"/>
          </p:cNvSpPr>
          <p:nvPr>
            <p:ph type="sldNum" sz="quarter" idx="12"/>
          </p:nvPr>
        </p:nvSpPr>
        <p:spPr/>
        <p:txBody>
          <a:bodyPr/>
          <a:lstStyle/>
          <a:p>
            <a:pPr>
              <a:defRPr/>
            </a:pPr>
            <a:fld id="{33AE4D93-294A-4CC4-991C-DBF84BE39AEB}" type="slidenum">
              <a:rPr lang="fr-CA" smtClean="0"/>
              <a:pPr>
                <a:defRPr/>
              </a:pPr>
              <a:t>‹Nº›</a:t>
            </a:fld>
            <a:endParaRPr lang="fr-CA"/>
          </a:p>
        </p:txBody>
      </p:sp>
    </p:spTree>
    <p:extLst>
      <p:ext uri="{BB962C8B-B14F-4D97-AF65-F5344CB8AC3E}">
        <p14:creationId xmlns:p14="http://schemas.microsoft.com/office/powerpoint/2010/main" val="252483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379B8A63-C18A-4675-ABD7-53121F89B74C}" type="datetimeFigureOut">
              <a:rPr lang="fr-FR" smtClean="0"/>
              <a:pPr>
                <a:defRPr/>
              </a:pPr>
              <a:t>03/04/2021</a:t>
            </a:fld>
            <a:endParaRPr lang="fr-CA"/>
          </a:p>
        </p:txBody>
      </p:sp>
      <p:sp>
        <p:nvSpPr>
          <p:cNvPr id="5" name="Footer Placeholder 4"/>
          <p:cNvSpPr>
            <a:spLocks noGrp="1"/>
          </p:cNvSpPr>
          <p:nvPr>
            <p:ph type="ftr" sz="quarter" idx="11"/>
          </p:nvPr>
        </p:nvSpPr>
        <p:spPr/>
        <p:txBody>
          <a:bodyPr/>
          <a:lstStyle/>
          <a:p>
            <a:pPr>
              <a:defRPr/>
            </a:pPr>
            <a:endParaRPr lang="fr-CA"/>
          </a:p>
        </p:txBody>
      </p:sp>
      <p:sp>
        <p:nvSpPr>
          <p:cNvPr id="6" name="Slide Number Placeholder 5"/>
          <p:cNvSpPr>
            <a:spLocks noGrp="1"/>
          </p:cNvSpPr>
          <p:nvPr>
            <p:ph type="sldNum" sz="quarter" idx="12"/>
          </p:nvPr>
        </p:nvSpPr>
        <p:spPr/>
        <p:txBody>
          <a:bodyPr/>
          <a:lstStyle/>
          <a:p>
            <a:pPr>
              <a:defRPr/>
            </a:pPr>
            <a:fld id="{33AE4D93-294A-4CC4-991C-DBF84BE39AEB}" type="slidenum">
              <a:rPr lang="fr-CA" smtClean="0"/>
              <a:pPr>
                <a:defRPr/>
              </a:pPr>
              <a:t>‹Nº›</a:t>
            </a:fld>
            <a:endParaRPr lang="fr-CA"/>
          </a:p>
        </p:txBody>
      </p:sp>
    </p:spTree>
    <p:extLst>
      <p:ext uri="{BB962C8B-B14F-4D97-AF65-F5344CB8AC3E}">
        <p14:creationId xmlns:p14="http://schemas.microsoft.com/office/powerpoint/2010/main" val="3705573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379B8A63-C18A-4675-ABD7-53121F89B74C}" type="datetimeFigureOut">
              <a:rPr lang="fr-FR" smtClean="0"/>
              <a:pPr>
                <a:defRPr/>
              </a:pPr>
              <a:t>03/04/2021</a:t>
            </a:fld>
            <a:endParaRPr lang="fr-CA"/>
          </a:p>
        </p:txBody>
      </p:sp>
      <p:sp>
        <p:nvSpPr>
          <p:cNvPr id="5" name="Footer Placeholder 4"/>
          <p:cNvSpPr>
            <a:spLocks noGrp="1"/>
          </p:cNvSpPr>
          <p:nvPr>
            <p:ph type="ftr" sz="quarter" idx="11"/>
          </p:nvPr>
        </p:nvSpPr>
        <p:spPr/>
        <p:txBody>
          <a:bodyPr/>
          <a:lstStyle/>
          <a:p>
            <a:pPr>
              <a:defRPr/>
            </a:pPr>
            <a:endParaRPr lang="fr-CA"/>
          </a:p>
        </p:txBody>
      </p:sp>
      <p:sp>
        <p:nvSpPr>
          <p:cNvPr id="6" name="Slide Number Placeholder 5"/>
          <p:cNvSpPr>
            <a:spLocks noGrp="1"/>
          </p:cNvSpPr>
          <p:nvPr>
            <p:ph type="sldNum" sz="quarter" idx="12"/>
          </p:nvPr>
        </p:nvSpPr>
        <p:spPr/>
        <p:txBody>
          <a:bodyPr/>
          <a:lstStyle/>
          <a:p>
            <a:pPr>
              <a:defRPr/>
            </a:pPr>
            <a:fld id="{33AE4D93-294A-4CC4-991C-DBF84BE39AEB}" type="slidenum">
              <a:rPr lang="fr-CA" smtClean="0"/>
              <a:pPr>
                <a:defRPr/>
              </a:pPr>
              <a:t>‹Nº›</a:t>
            </a:fld>
            <a:endParaRPr lang="fr-CA"/>
          </a:p>
        </p:txBody>
      </p:sp>
    </p:spTree>
    <p:extLst>
      <p:ext uri="{BB962C8B-B14F-4D97-AF65-F5344CB8AC3E}">
        <p14:creationId xmlns:p14="http://schemas.microsoft.com/office/powerpoint/2010/main" val="343712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379B8A63-C18A-4675-ABD7-53121F89B74C}" type="datetimeFigureOut">
              <a:rPr lang="fr-FR" smtClean="0"/>
              <a:pPr>
                <a:defRPr/>
              </a:pPr>
              <a:t>03/04/2021</a:t>
            </a:fld>
            <a:endParaRPr lang="fr-CA"/>
          </a:p>
        </p:txBody>
      </p:sp>
      <p:sp>
        <p:nvSpPr>
          <p:cNvPr id="5" name="Footer Placeholder 4"/>
          <p:cNvSpPr>
            <a:spLocks noGrp="1"/>
          </p:cNvSpPr>
          <p:nvPr>
            <p:ph type="ftr" sz="quarter" idx="11"/>
          </p:nvPr>
        </p:nvSpPr>
        <p:spPr/>
        <p:txBody>
          <a:bodyPr/>
          <a:lstStyle/>
          <a:p>
            <a:pPr>
              <a:defRPr/>
            </a:pPr>
            <a:endParaRPr lang="fr-CA"/>
          </a:p>
        </p:txBody>
      </p:sp>
      <p:sp>
        <p:nvSpPr>
          <p:cNvPr id="6" name="Slide Number Placeholder 5"/>
          <p:cNvSpPr>
            <a:spLocks noGrp="1"/>
          </p:cNvSpPr>
          <p:nvPr>
            <p:ph type="sldNum" sz="quarter" idx="12"/>
          </p:nvPr>
        </p:nvSpPr>
        <p:spPr/>
        <p:txBody>
          <a:bodyPr/>
          <a:lstStyle/>
          <a:p>
            <a:pPr>
              <a:defRPr/>
            </a:pPr>
            <a:fld id="{33AE4D93-294A-4CC4-991C-DBF84BE39AEB}" type="slidenum">
              <a:rPr lang="fr-CA" smtClean="0"/>
              <a:pPr>
                <a:defRPr/>
              </a:pPr>
              <a:t>‹Nº›</a:t>
            </a:fld>
            <a:endParaRPr lang="fr-CA"/>
          </a:p>
        </p:txBody>
      </p:sp>
    </p:spTree>
    <p:extLst>
      <p:ext uri="{BB962C8B-B14F-4D97-AF65-F5344CB8AC3E}">
        <p14:creationId xmlns:p14="http://schemas.microsoft.com/office/powerpoint/2010/main" val="34727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379B8A63-C18A-4675-ABD7-53121F89B74C}" type="datetimeFigureOut">
              <a:rPr lang="fr-FR" smtClean="0"/>
              <a:pPr>
                <a:defRPr/>
              </a:pPr>
              <a:t>03/04/2021</a:t>
            </a:fld>
            <a:endParaRPr lang="fr-CA"/>
          </a:p>
        </p:txBody>
      </p:sp>
      <p:sp>
        <p:nvSpPr>
          <p:cNvPr id="5" name="Footer Placeholder 4"/>
          <p:cNvSpPr>
            <a:spLocks noGrp="1"/>
          </p:cNvSpPr>
          <p:nvPr>
            <p:ph type="ftr" sz="quarter" idx="11"/>
          </p:nvPr>
        </p:nvSpPr>
        <p:spPr/>
        <p:txBody>
          <a:bodyPr/>
          <a:lstStyle/>
          <a:p>
            <a:pPr>
              <a:defRPr/>
            </a:pPr>
            <a:endParaRPr lang="fr-CA"/>
          </a:p>
        </p:txBody>
      </p:sp>
      <p:sp>
        <p:nvSpPr>
          <p:cNvPr id="6" name="Slide Number Placeholder 5"/>
          <p:cNvSpPr>
            <a:spLocks noGrp="1"/>
          </p:cNvSpPr>
          <p:nvPr>
            <p:ph type="sldNum" sz="quarter" idx="12"/>
          </p:nvPr>
        </p:nvSpPr>
        <p:spPr/>
        <p:txBody>
          <a:bodyPr/>
          <a:lstStyle/>
          <a:p>
            <a:pPr>
              <a:defRPr/>
            </a:pPr>
            <a:fld id="{33AE4D93-294A-4CC4-991C-DBF84BE39AEB}" type="slidenum">
              <a:rPr lang="fr-CA" smtClean="0"/>
              <a:pPr>
                <a:defRPr/>
              </a:pPr>
              <a:t>‹Nº›</a:t>
            </a:fld>
            <a:endParaRPr lang="fr-CA"/>
          </a:p>
        </p:txBody>
      </p:sp>
    </p:spTree>
    <p:extLst>
      <p:ext uri="{BB962C8B-B14F-4D97-AF65-F5344CB8AC3E}">
        <p14:creationId xmlns:p14="http://schemas.microsoft.com/office/powerpoint/2010/main" val="293877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379B8A63-C18A-4675-ABD7-53121F89B74C}" type="datetimeFigureOut">
              <a:rPr lang="fr-FR" smtClean="0"/>
              <a:pPr>
                <a:defRPr/>
              </a:pPr>
              <a:t>03/04/2021</a:t>
            </a:fld>
            <a:endParaRPr lang="fr-CA"/>
          </a:p>
        </p:txBody>
      </p:sp>
      <p:sp>
        <p:nvSpPr>
          <p:cNvPr id="6" name="Footer Placeholder 5"/>
          <p:cNvSpPr>
            <a:spLocks noGrp="1"/>
          </p:cNvSpPr>
          <p:nvPr>
            <p:ph type="ftr" sz="quarter" idx="11"/>
          </p:nvPr>
        </p:nvSpPr>
        <p:spPr/>
        <p:txBody>
          <a:bodyPr/>
          <a:lstStyle/>
          <a:p>
            <a:pPr>
              <a:defRPr/>
            </a:pPr>
            <a:endParaRPr lang="fr-CA"/>
          </a:p>
        </p:txBody>
      </p:sp>
      <p:sp>
        <p:nvSpPr>
          <p:cNvPr id="7" name="Slide Number Placeholder 6"/>
          <p:cNvSpPr>
            <a:spLocks noGrp="1"/>
          </p:cNvSpPr>
          <p:nvPr>
            <p:ph type="sldNum" sz="quarter" idx="12"/>
          </p:nvPr>
        </p:nvSpPr>
        <p:spPr/>
        <p:txBody>
          <a:bodyPr/>
          <a:lstStyle/>
          <a:p>
            <a:pPr>
              <a:defRPr/>
            </a:pPr>
            <a:fld id="{33AE4D93-294A-4CC4-991C-DBF84BE39AEB}" type="slidenum">
              <a:rPr lang="fr-CA" smtClean="0"/>
              <a:pPr>
                <a:defRPr/>
              </a:pPr>
              <a:t>‹Nº›</a:t>
            </a:fld>
            <a:endParaRPr lang="fr-CA"/>
          </a:p>
        </p:txBody>
      </p:sp>
    </p:spTree>
    <p:extLst>
      <p:ext uri="{BB962C8B-B14F-4D97-AF65-F5344CB8AC3E}">
        <p14:creationId xmlns:p14="http://schemas.microsoft.com/office/powerpoint/2010/main" val="14111711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379B8A63-C18A-4675-ABD7-53121F89B74C}" type="datetimeFigureOut">
              <a:rPr lang="fr-FR" smtClean="0"/>
              <a:pPr>
                <a:defRPr/>
              </a:pPr>
              <a:t>03/04/2021</a:t>
            </a:fld>
            <a:endParaRPr lang="fr-CA"/>
          </a:p>
        </p:txBody>
      </p:sp>
      <p:sp>
        <p:nvSpPr>
          <p:cNvPr id="8" name="Footer Placeholder 7"/>
          <p:cNvSpPr>
            <a:spLocks noGrp="1"/>
          </p:cNvSpPr>
          <p:nvPr>
            <p:ph type="ftr" sz="quarter" idx="11"/>
          </p:nvPr>
        </p:nvSpPr>
        <p:spPr/>
        <p:txBody>
          <a:bodyPr/>
          <a:lstStyle/>
          <a:p>
            <a:pPr>
              <a:defRPr/>
            </a:pPr>
            <a:endParaRPr lang="fr-CA"/>
          </a:p>
        </p:txBody>
      </p:sp>
      <p:sp>
        <p:nvSpPr>
          <p:cNvPr id="9" name="Slide Number Placeholder 8"/>
          <p:cNvSpPr>
            <a:spLocks noGrp="1"/>
          </p:cNvSpPr>
          <p:nvPr>
            <p:ph type="sldNum" sz="quarter" idx="12"/>
          </p:nvPr>
        </p:nvSpPr>
        <p:spPr/>
        <p:txBody>
          <a:bodyPr/>
          <a:lstStyle/>
          <a:p>
            <a:pPr>
              <a:defRPr/>
            </a:pPr>
            <a:fld id="{33AE4D93-294A-4CC4-991C-DBF84BE39AEB}" type="slidenum">
              <a:rPr lang="fr-CA" smtClean="0"/>
              <a:pPr>
                <a:defRPr/>
              </a:pPr>
              <a:t>‹Nº›</a:t>
            </a:fld>
            <a:endParaRPr lang="fr-CA"/>
          </a:p>
        </p:txBody>
      </p:sp>
    </p:spTree>
    <p:extLst>
      <p:ext uri="{BB962C8B-B14F-4D97-AF65-F5344CB8AC3E}">
        <p14:creationId xmlns:p14="http://schemas.microsoft.com/office/powerpoint/2010/main" val="3810623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379B8A63-C18A-4675-ABD7-53121F89B74C}" type="datetimeFigureOut">
              <a:rPr lang="fr-FR" smtClean="0"/>
              <a:pPr>
                <a:defRPr/>
              </a:pPr>
              <a:t>03/04/2021</a:t>
            </a:fld>
            <a:endParaRPr lang="fr-CA"/>
          </a:p>
        </p:txBody>
      </p:sp>
      <p:sp>
        <p:nvSpPr>
          <p:cNvPr id="4" name="Footer Placeholder 3"/>
          <p:cNvSpPr>
            <a:spLocks noGrp="1"/>
          </p:cNvSpPr>
          <p:nvPr>
            <p:ph type="ftr" sz="quarter" idx="11"/>
          </p:nvPr>
        </p:nvSpPr>
        <p:spPr/>
        <p:txBody>
          <a:bodyPr/>
          <a:lstStyle/>
          <a:p>
            <a:pPr>
              <a:defRPr/>
            </a:pPr>
            <a:endParaRPr lang="fr-CA"/>
          </a:p>
        </p:txBody>
      </p:sp>
      <p:sp>
        <p:nvSpPr>
          <p:cNvPr id="5" name="Slide Number Placeholder 4"/>
          <p:cNvSpPr>
            <a:spLocks noGrp="1"/>
          </p:cNvSpPr>
          <p:nvPr>
            <p:ph type="sldNum" sz="quarter" idx="12"/>
          </p:nvPr>
        </p:nvSpPr>
        <p:spPr/>
        <p:txBody>
          <a:bodyPr/>
          <a:lstStyle/>
          <a:p>
            <a:pPr>
              <a:defRPr/>
            </a:pPr>
            <a:fld id="{33AE4D93-294A-4CC4-991C-DBF84BE39AEB}" type="slidenum">
              <a:rPr lang="fr-CA" smtClean="0"/>
              <a:pPr>
                <a:defRPr/>
              </a:pPr>
              <a:t>‹Nº›</a:t>
            </a:fld>
            <a:endParaRPr lang="fr-CA"/>
          </a:p>
        </p:txBody>
      </p:sp>
    </p:spTree>
    <p:extLst>
      <p:ext uri="{BB962C8B-B14F-4D97-AF65-F5344CB8AC3E}">
        <p14:creationId xmlns:p14="http://schemas.microsoft.com/office/powerpoint/2010/main" val="2895153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379B8A63-C18A-4675-ABD7-53121F89B74C}" type="datetimeFigureOut">
              <a:rPr lang="fr-FR" smtClean="0"/>
              <a:pPr>
                <a:defRPr/>
              </a:pPr>
              <a:t>03/04/2021</a:t>
            </a:fld>
            <a:endParaRPr lang="fr-CA"/>
          </a:p>
        </p:txBody>
      </p:sp>
      <p:sp>
        <p:nvSpPr>
          <p:cNvPr id="3" name="Footer Placeholder 2"/>
          <p:cNvSpPr>
            <a:spLocks noGrp="1"/>
          </p:cNvSpPr>
          <p:nvPr>
            <p:ph type="ftr" sz="quarter" idx="11"/>
          </p:nvPr>
        </p:nvSpPr>
        <p:spPr/>
        <p:txBody>
          <a:bodyPr/>
          <a:lstStyle/>
          <a:p>
            <a:pPr>
              <a:defRPr/>
            </a:pPr>
            <a:endParaRPr lang="fr-CA"/>
          </a:p>
        </p:txBody>
      </p:sp>
      <p:sp>
        <p:nvSpPr>
          <p:cNvPr id="4" name="Slide Number Placeholder 3"/>
          <p:cNvSpPr>
            <a:spLocks noGrp="1"/>
          </p:cNvSpPr>
          <p:nvPr>
            <p:ph type="sldNum" sz="quarter" idx="12"/>
          </p:nvPr>
        </p:nvSpPr>
        <p:spPr/>
        <p:txBody>
          <a:bodyPr/>
          <a:lstStyle/>
          <a:p>
            <a:pPr>
              <a:defRPr/>
            </a:pPr>
            <a:fld id="{33AE4D93-294A-4CC4-991C-DBF84BE39AEB}" type="slidenum">
              <a:rPr lang="fr-CA" smtClean="0"/>
              <a:pPr>
                <a:defRPr/>
              </a:pPr>
              <a:t>‹Nº›</a:t>
            </a:fld>
            <a:endParaRPr lang="fr-CA"/>
          </a:p>
        </p:txBody>
      </p:sp>
    </p:spTree>
    <p:extLst>
      <p:ext uri="{BB962C8B-B14F-4D97-AF65-F5344CB8AC3E}">
        <p14:creationId xmlns:p14="http://schemas.microsoft.com/office/powerpoint/2010/main" val="2358769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379B8A63-C18A-4675-ABD7-53121F89B74C}" type="datetimeFigureOut">
              <a:rPr lang="fr-FR" smtClean="0"/>
              <a:pPr>
                <a:defRPr/>
              </a:pPr>
              <a:t>03/04/2021</a:t>
            </a:fld>
            <a:endParaRPr lang="fr-CA"/>
          </a:p>
        </p:txBody>
      </p:sp>
      <p:sp>
        <p:nvSpPr>
          <p:cNvPr id="6" name="Footer Placeholder 5"/>
          <p:cNvSpPr>
            <a:spLocks noGrp="1"/>
          </p:cNvSpPr>
          <p:nvPr>
            <p:ph type="ftr" sz="quarter" idx="11"/>
          </p:nvPr>
        </p:nvSpPr>
        <p:spPr/>
        <p:txBody>
          <a:bodyPr/>
          <a:lstStyle/>
          <a:p>
            <a:pPr>
              <a:defRPr/>
            </a:pPr>
            <a:endParaRPr lang="fr-CA"/>
          </a:p>
        </p:txBody>
      </p:sp>
      <p:sp>
        <p:nvSpPr>
          <p:cNvPr id="7" name="Slide Number Placeholder 6"/>
          <p:cNvSpPr>
            <a:spLocks noGrp="1"/>
          </p:cNvSpPr>
          <p:nvPr>
            <p:ph type="sldNum" sz="quarter" idx="12"/>
          </p:nvPr>
        </p:nvSpPr>
        <p:spPr/>
        <p:txBody>
          <a:bodyPr/>
          <a:lstStyle/>
          <a:p>
            <a:pPr>
              <a:defRPr/>
            </a:pPr>
            <a:fld id="{33AE4D93-294A-4CC4-991C-DBF84BE39AEB}" type="slidenum">
              <a:rPr lang="fr-CA" smtClean="0"/>
              <a:pPr>
                <a:defRPr/>
              </a:pPr>
              <a:t>‹Nº›</a:t>
            </a:fld>
            <a:endParaRPr lang="fr-CA"/>
          </a:p>
        </p:txBody>
      </p:sp>
    </p:spTree>
    <p:extLst>
      <p:ext uri="{BB962C8B-B14F-4D97-AF65-F5344CB8AC3E}">
        <p14:creationId xmlns:p14="http://schemas.microsoft.com/office/powerpoint/2010/main" val="3573476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379B8A63-C18A-4675-ABD7-53121F89B74C}" type="datetimeFigureOut">
              <a:rPr lang="fr-FR" smtClean="0"/>
              <a:pPr>
                <a:defRPr/>
              </a:pPr>
              <a:t>03/04/2021</a:t>
            </a:fld>
            <a:endParaRPr lang="fr-CA"/>
          </a:p>
        </p:txBody>
      </p:sp>
      <p:sp>
        <p:nvSpPr>
          <p:cNvPr id="6" name="Footer Placeholder 5"/>
          <p:cNvSpPr>
            <a:spLocks noGrp="1"/>
          </p:cNvSpPr>
          <p:nvPr>
            <p:ph type="ftr" sz="quarter" idx="11"/>
          </p:nvPr>
        </p:nvSpPr>
        <p:spPr/>
        <p:txBody>
          <a:bodyPr/>
          <a:lstStyle/>
          <a:p>
            <a:pPr>
              <a:defRPr/>
            </a:pPr>
            <a:endParaRPr lang="fr-CA"/>
          </a:p>
        </p:txBody>
      </p:sp>
      <p:sp>
        <p:nvSpPr>
          <p:cNvPr id="7" name="Slide Number Placeholder 6"/>
          <p:cNvSpPr>
            <a:spLocks noGrp="1"/>
          </p:cNvSpPr>
          <p:nvPr>
            <p:ph type="sldNum" sz="quarter" idx="12"/>
          </p:nvPr>
        </p:nvSpPr>
        <p:spPr/>
        <p:txBody>
          <a:bodyPr/>
          <a:lstStyle/>
          <a:p>
            <a:pPr>
              <a:defRPr/>
            </a:pPr>
            <a:fld id="{33AE4D93-294A-4CC4-991C-DBF84BE39AEB}" type="slidenum">
              <a:rPr lang="fr-CA" smtClean="0"/>
              <a:pPr>
                <a:defRPr/>
              </a:pPr>
              <a:t>‹Nº›</a:t>
            </a:fld>
            <a:endParaRPr lang="fr-CA"/>
          </a:p>
        </p:txBody>
      </p:sp>
    </p:spTree>
    <p:extLst>
      <p:ext uri="{BB962C8B-B14F-4D97-AF65-F5344CB8AC3E}">
        <p14:creationId xmlns:p14="http://schemas.microsoft.com/office/powerpoint/2010/main" val="925510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379B8A63-C18A-4675-ABD7-53121F89B74C}" type="datetimeFigureOut">
              <a:rPr lang="fr-FR" smtClean="0"/>
              <a:pPr>
                <a:defRPr/>
              </a:pPr>
              <a:t>03/04/2021</a:t>
            </a:fld>
            <a:endParaRPr lang="fr-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fr-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3AE4D93-294A-4CC4-991C-DBF84BE39AEB}" type="slidenum">
              <a:rPr lang="fr-CA" smtClean="0"/>
              <a:pPr>
                <a:defRPr/>
              </a:pPr>
              <a:t>‹Nº›</a:t>
            </a:fld>
            <a:endParaRPr lang="fr-CA"/>
          </a:p>
        </p:txBody>
      </p:sp>
    </p:spTree>
    <p:extLst>
      <p:ext uri="{BB962C8B-B14F-4D97-AF65-F5344CB8AC3E}">
        <p14:creationId xmlns:p14="http://schemas.microsoft.com/office/powerpoint/2010/main" val="4228112774"/>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ilhouette People 18.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 y="-57150"/>
            <a:ext cx="9220200" cy="6915150"/>
          </a:xfrm>
          <a:prstGeom prst="rect">
            <a:avLst/>
          </a:prstGeom>
        </p:spPr>
      </p:pic>
      <p:sp>
        <p:nvSpPr>
          <p:cNvPr id="7" name="TextBox 6"/>
          <p:cNvSpPr txBox="1"/>
          <p:nvPr/>
        </p:nvSpPr>
        <p:spPr>
          <a:xfrm>
            <a:off x="-38100" y="2615595"/>
            <a:ext cx="9220200" cy="156966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US" sz="4800" b="1" dirty="0">
                <a:ln>
                  <a:solidFill>
                    <a:schemeClr val="tx1"/>
                  </a:solidFill>
                </a:ln>
                <a:solidFill>
                  <a:schemeClr val="accent6">
                    <a:lumMod val="75000"/>
                  </a:schemeClr>
                </a:solidFill>
                <a:effectLst>
                  <a:glow rad="63500">
                    <a:schemeClr val="accent3">
                      <a:satMod val="175000"/>
                      <a:alpha val="40000"/>
                    </a:schemeClr>
                  </a:glow>
                  <a:outerShdw blurRad="38100" dist="38100" dir="2700000" algn="tl">
                    <a:srgbClr val="000000">
                      <a:alpha val="43137"/>
                    </a:srgbClr>
                  </a:outerShdw>
                </a:effectLst>
                <a:latin typeface="Cooper Black" panose="0208090404030B020404" pitchFamily="18" charset="0"/>
                <a:cs typeface="Arial Black"/>
              </a:rPr>
              <a:t>Identificando a </a:t>
            </a:r>
          </a:p>
          <a:p>
            <a:pPr algn="ctr"/>
            <a:r>
              <a:rPr lang="en-US" sz="4800" b="1" dirty="0">
                <a:ln>
                  <a:solidFill>
                    <a:schemeClr val="tx1"/>
                  </a:solidFill>
                </a:ln>
                <a:solidFill>
                  <a:schemeClr val="accent6">
                    <a:lumMod val="75000"/>
                  </a:schemeClr>
                </a:solidFill>
                <a:effectLst>
                  <a:glow rad="63500">
                    <a:schemeClr val="accent3">
                      <a:satMod val="175000"/>
                      <a:alpha val="40000"/>
                    </a:schemeClr>
                  </a:glow>
                  <a:outerShdw blurRad="38100" dist="38100" dir="2700000" algn="tl">
                    <a:srgbClr val="000000">
                      <a:alpha val="43137"/>
                    </a:srgbClr>
                  </a:outerShdw>
                </a:effectLst>
                <a:latin typeface="Cooper Black" panose="0208090404030B020404" pitchFamily="18" charset="0"/>
                <a:cs typeface="Arial Black"/>
              </a:rPr>
              <a:t>Los </a:t>
            </a:r>
            <a:r>
              <a:rPr lang="en-US" sz="4800" b="1" dirty="0" err="1">
                <a:ln>
                  <a:solidFill>
                    <a:schemeClr val="tx1"/>
                  </a:solidFill>
                </a:ln>
                <a:solidFill>
                  <a:schemeClr val="accent6">
                    <a:lumMod val="75000"/>
                  </a:schemeClr>
                </a:solidFill>
                <a:effectLst>
                  <a:glow rad="63500">
                    <a:schemeClr val="accent3">
                      <a:satMod val="175000"/>
                      <a:alpha val="40000"/>
                    </a:schemeClr>
                  </a:glow>
                  <a:outerShdw blurRad="38100" dist="38100" dir="2700000" algn="tl">
                    <a:srgbClr val="000000">
                      <a:alpha val="43137"/>
                    </a:srgbClr>
                  </a:outerShdw>
                </a:effectLst>
                <a:latin typeface="Cooper Black" panose="0208090404030B020404" pitchFamily="18" charset="0"/>
                <a:cs typeface="Arial Black"/>
              </a:rPr>
              <a:t>Disidentes</a:t>
            </a:r>
            <a:endParaRPr lang="en-US" sz="4800" b="1" dirty="0">
              <a:ln>
                <a:solidFill>
                  <a:schemeClr val="tx1"/>
                </a:solidFill>
              </a:ln>
              <a:solidFill>
                <a:schemeClr val="accent6">
                  <a:lumMod val="75000"/>
                </a:schemeClr>
              </a:solidFill>
              <a:effectLst>
                <a:glow rad="63500">
                  <a:schemeClr val="accent3">
                    <a:satMod val="175000"/>
                    <a:alpha val="40000"/>
                  </a:schemeClr>
                </a:glow>
                <a:outerShdw blurRad="38100" dist="38100" dir="2700000" algn="tl">
                  <a:srgbClr val="000000">
                    <a:alpha val="43137"/>
                  </a:srgbClr>
                </a:outerShdw>
              </a:effectLst>
              <a:latin typeface="Cooper Black" panose="0208090404030B020404" pitchFamily="18" charset="0"/>
              <a:cs typeface="Arial Black"/>
            </a:endParaRPr>
          </a:p>
        </p:txBody>
      </p:sp>
      <p:sp>
        <p:nvSpPr>
          <p:cNvPr id="4" name="Rectángulo 3">
            <a:extLst>
              <a:ext uri="{FF2B5EF4-FFF2-40B4-BE49-F238E27FC236}">
                <a16:creationId xmlns:a16="http://schemas.microsoft.com/office/drawing/2014/main" id="{828310B2-8262-4EDA-BE85-64219B0C7765}"/>
              </a:ext>
            </a:extLst>
          </p:cNvPr>
          <p:cNvSpPr/>
          <p:nvPr/>
        </p:nvSpPr>
        <p:spPr>
          <a:xfrm>
            <a:off x="2352834" y="6188552"/>
            <a:ext cx="4438331" cy="646331"/>
          </a:xfrm>
          <a:prstGeom prst="rect">
            <a:avLst/>
          </a:prstGeom>
          <a:noFill/>
        </p:spPr>
        <p:txBody>
          <a:bodyPr wrap="none" lIns="91440" tIns="45720" rIns="91440" bIns="45720">
            <a:spAutoFit/>
          </a:bodyPr>
          <a:lstStyle/>
          <a:p>
            <a:pPr algn="ctr"/>
            <a:r>
              <a:rPr lang="es-ES" sz="3600" b="1" dirty="0" err="1">
                <a:ln w="9525">
                  <a:solidFill>
                    <a:schemeClr val="bg1">
                      <a:lumMod val="85000"/>
                    </a:schemeClr>
                  </a:solidFill>
                  <a:prstDash val="solid"/>
                </a:ln>
                <a:solidFill>
                  <a:schemeClr val="bg2">
                    <a:lumMod val="10000"/>
                  </a:schemeClr>
                </a:solidFill>
                <a:effectLst>
                  <a:glow rad="139700">
                    <a:schemeClr val="accent6">
                      <a:satMod val="175000"/>
                      <a:alpha val="40000"/>
                    </a:schemeClr>
                  </a:glow>
                  <a:outerShdw blurRad="38100" dist="38100" dir="2700000" algn="tl">
                    <a:srgbClr val="000000">
                      <a:alpha val="43137"/>
                    </a:srgbClr>
                  </a:outerShdw>
                </a:effectLst>
                <a:latin typeface="Avenir Next LT Pro Light" panose="020B0304020202020204" pitchFamily="34" charset="0"/>
              </a:rPr>
              <a:t>MDiv</a:t>
            </a:r>
            <a:r>
              <a:rPr lang="es-ES" sz="3600" b="1" cap="none" spc="0" dirty="0">
                <a:ln w="9525">
                  <a:solidFill>
                    <a:schemeClr val="bg1">
                      <a:lumMod val="85000"/>
                    </a:schemeClr>
                  </a:solidFill>
                  <a:prstDash val="solid"/>
                </a:ln>
                <a:solidFill>
                  <a:schemeClr val="bg2">
                    <a:lumMod val="10000"/>
                  </a:schemeClr>
                </a:solidFill>
                <a:effectLst>
                  <a:glow rad="139700">
                    <a:schemeClr val="accent6">
                      <a:satMod val="175000"/>
                      <a:alpha val="40000"/>
                    </a:schemeClr>
                  </a:glow>
                  <a:outerShdw blurRad="38100" dist="38100" dir="2700000" algn="tl">
                    <a:srgbClr val="000000">
                      <a:alpha val="43137"/>
                    </a:srgbClr>
                  </a:outerShdw>
                </a:effectLst>
                <a:latin typeface="Avenir Next LT Pro Light" panose="020B0304020202020204" pitchFamily="34" charset="0"/>
              </a:rPr>
              <a:t>. José M. Suazo</a:t>
            </a:r>
          </a:p>
        </p:txBody>
      </p:sp>
    </p:spTree>
    <p:extLst>
      <p:ext uri="{BB962C8B-B14F-4D97-AF65-F5344CB8AC3E}">
        <p14:creationId xmlns:p14="http://schemas.microsoft.com/office/powerpoint/2010/main" val="3789887904"/>
      </p:ext>
    </p:extLst>
  </p:cSld>
  <p:clrMapOvr>
    <a:masterClrMapping/>
  </p:clrMapOvr>
  <mc:AlternateContent xmlns:mc="http://schemas.openxmlformats.org/markup-compatibility/2006">
    <mc:Choice xmlns:p14="http://schemas.microsoft.com/office/powerpoint/2010/main" Requires="p14">
      <p:transition spd="slow" p14:dur="2000">
        <p14:glitter pattern="hexagon"/>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FDD88B8A-FC39-1F4C-8B95-322E3E82A3C3}"/>
              </a:ext>
            </a:extLst>
          </p:cNvPr>
          <p:cNvSpPr/>
          <p:nvPr/>
        </p:nvSpPr>
        <p:spPr>
          <a:xfrm>
            <a:off x="228600" y="1981200"/>
            <a:ext cx="8077200" cy="3785652"/>
          </a:xfrm>
          <a:prstGeom prst="rect">
            <a:avLst/>
          </a:prstGeom>
          <a:effectLst>
            <a:outerShdw blurRad="50800" dist="50800" dir="5400000" algn="ctr" rotWithShape="0">
              <a:srgbClr val="000000">
                <a:alpha val="82000"/>
              </a:srgbClr>
            </a:outerShdw>
          </a:effectLst>
        </p:spPr>
        <p:txBody>
          <a:bodyPr wrap="square">
            <a:spAutoFit/>
          </a:bodyPr>
          <a:lstStyle/>
          <a:p>
            <a:r>
              <a:rPr lang="en-US" sz="4000" b="1" dirty="0">
                <a:ln>
                  <a:solidFill>
                    <a:schemeClr val="tx1">
                      <a:alpha val="41000"/>
                    </a:schemeClr>
                  </a:solidFill>
                </a:ln>
                <a:solidFill>
                  <a:schemeClr val="bg1"/>
                </a:solidFill>
                <a:latin typeface="Arial Black"/>
                <a:cs typeface="Arial Black"/>
              </a:rPr>
              <a:t>…</a:t>
            </a:r>
            <a:r>
              <a:rPr lang="en-US" sz="4000" b="1" dirty="0" err="1">
                <a:ln>
                  <a:solidFill>
                    <a:schemeClr val="tx1">
                      <a:alpha val="41000"/>
                    </a:schemeClr>
                  </a:solidFill>
                </a:ln>
                <a:solidFill>
                  <a:schemeClr val="bg1"/>
                </a:solidFill>
                <a:latin typeface="Arial Black"/>
                <a:cs typeface="Arial Black"/>
              </a:rPr>
              <a:t>Cada</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declaración</a:t>
            </a:r>
            <a:r>
              <a:rPr lang="en-US" sz="4000" b="1" dirty="0">
                <a:ln>
                  <a:solidFill>
                    <a:schemeClr val="tx1">
                      <a:alpha val="41000"/>
                    </a:schemeClr>
                  </a:solidFill>
                </a:ln>
                <a:solidFill>
                  <a:schemeClr val="bg1"/>
                </a:solidFill>
                <a:latin typeface="Arial Black"/>
                <a:cs typeface="Arial Black"/>
              </a:rPr>
              <a:t> falsa </a:t>
            </a:r>
            <a:r>
              <a:rPr lang="en-US" sz="4000" b="1" dirty="0" err="1">
                <a:ln>
                  <a:solidFill>
                    <a:schemeClr val="tx1">
                      <a:alpha val="41000"/>
                    </a:schemeClr>
                  </a:solidFill>
                </a:ln>
                <a:solidFill>
                  <a:schemeClr val="bg1"/>
                </a:solidFill>
                <a:latin typeface="Arial Black"/>
                <a:cs typeface="Arial Black"/>
              </a:rPr>
              <a:t>alimenta</a:t>
            </a:r>
            <a:r>
              <a:rPr lang="en-US" sz="4000" b="1" dirty="0">
                <a:ln>
                  <a:solidFill>
                    <a:schemeClr val="tx1">
                      <a:alpha val="41000"/>
                    </a:schemeClr>
                  </a:solidFill>
                </a:ln>
                <a:solidFill>
                  <a:schemeClr val="bg1"/>
                </a:solidFill>
                <a:latin typeface="Arial Black"/>
                <a:cs typeface="Arial Black"/>
              </a:rPr>
              <a:t> y </a:t>
            </a:r>
            <a:r>
              <a:rPr lang="en-US" sz="4000" b="1" dirty="0" err="1">
                <a:ln>
                  <a:solidFill>
                    <a:schemeClr val="tx1">
                      <a:alpha val="41000"/>
                    </a:schemeClr>
                  </a:solidFill>
                </a:ln>
                <a:solidFill>
                  <a:schemeClr val="bg1"/>
                </a:solidFill>
                <a:latin typeface="Arial Black"/>
                <a:cs typeface="Arial Black"/>
              </a:rPr>
              <a:t>fortalece</a:t>
            </a:r>
            <a:r>
              <a:rPr lang="en-US" sz="4000" b="1" dirty="0">
                <a:ln>
                  <a:solidFill>
                    <a:schemeClr val="tx1">
                      <a:alpha val="41000"/>
                    </a:schemeClr>
                  </a:solidFill>
                </a:ln>
                <a:solidFill>
                  <a:schemeClr val="bg1"/>
                </a:solidFill>
                <a:latin typeface="Arial Black"/>
                <a:cs typeface="Arial Black"/>
              </a:rPr>
              <a:t> ese </a:t>
            </a:r>
            <a:r>
              <a:rPr lang="en-US" sz="4000" b="1" dirty="0" err="1">
                <a:ln>
                  <a:solidFill>
                    <a:schemeClr val="tx1">
                      <a:alpha val="41000"/>
                    </a:schemeClr>
                  </a:solidFill>
                </a:ln>
                <a:solidFill>
                  <a:schemeClr val="bg1"/>
                </a:solidFill>
                <a:latin typeface="Arial Black"/>
                <a:cs typeface="Arial Black"/>
              </a:rPr>
              <a:t>descreimiento</a:t>
            </a:r>
            <a:r>
              <a:rPr lang="en-US" sz="4000" b="1" dirty="0">
                <a:ln>
                  <a:solidFill>
                    <a:schemeClr val="tx1">
                      <a:alpha val="41000"/>
                    </a:schemeClr>
                  </a:solidFill>
                </a:ln>
                <a:solidFill>
                  <a:schemeClr val="bg1"/>
                </a:solidFill>
                <a:latin typeface="Arial Black"/>
                <a:cs typeface="Arial Black"/>
              </a:rPr>
              <a:t>, y </a:t>
            </a:r>
            <a:r>
              <a:rPr lang="en-US" sz="4000" b="1" dirty="0" err="1">
                <a:ln>
                  <a:solidFill>
                    <a:schemeClr val="tx1">
                      <a:alpha val="41000"/>
                    </a:schemeClr>
                  </a:solidFill>
                </a:ln>
                <a:solidFill>
                  <a:schemeClr val="bg1"/>
                </a:solidFill>
                <a:latin typeface="Arial Black"/>
                <a:cs typeface="Arial Black"/>
              </a:rPr>
              <a:t>por</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este</a:t>
            </a:r>
            <a:r>
              <a:rPr lang="en-US" sz="4000" b="1" dirty="0">
                <a:ln>
                  <a:solidFill>
                    <a:schemeClr val="tx1">
                      <a:alpha val="41000"/>
                    </a:schemeClr>
                  </a:solidFill>
                </a:ln>
                <a:solidFill>
                  <a:schemeClr val="bg1"/>
                </a:solidFill>
                <a:latin typeface="Arial Black"/>
                <a:cs typeface="Arial Black"/>
              </a:rPr>
              <a:t> medio </a:t>
            </a:r>
            <a:r>
              <a:rPr lang="en-US" sz="4000" b="1" dirty="0" err="1">
                <a:ln>
                  <a:solidFill>
                    <a:schemeClr val="tx1">
                      <a:alpha val="41000"/>
                    </a:schemeClr>
                  </a:solidFill>
                </a:ln>
                <a:solidFill>
                  <a:schemeClr val="bg1"/>
                </a:solidFill>
                <a:latin typeface="Arial Black"/>
                <a:cs typeface="Arial Black"/>
              </a:rPr>
              <a:t>muchas</a:t>
            </a:r>
            <a:r>
              <a:rPr lang="en-US" sz="4000" b="1" dirty="0">
                <a:ln>
                  <a:solidFill>
                    <a:schemeClr val="tx1">
                      <a:alpha val="41000"/>
                    </a:schemeClr>
                  </a:solidFill>
                </a:ln>
                <a:solidFill>
                  <a:schemeClr val="bg1"/>
                </a:solidFill>
                <a:latin typeface="Arial Black"/>
                <a:cs typeface="Arial Black"/>
              </a:rPr>
              <a:t> almas </a:t>
            </a:r>
            <a:r>
              <a:rPr lang="en-US" sz="4000" b="1" dirty="0" err="1">
                <a:ln>
                  <a:solidFill>
                    <a:schemeClr val="tx1">
                      <a:alpha val="41000"/>
                    </a:schemeClr>
                  </a:solidFill>
                </a:ln>
                <a:solidFill>
                  <a:schemeClr val="bg1"/>
                </a:solidFill>
                <a:latin typeface="Arial Black"/>
                <a:cs typeface="Arial Black"/>
              </a:rPr>
              <a:t>serán</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inclinadas</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en</a:t>
            </a:r>
            <a:r>
              <a:rPr lang="en-US" sz="4000" b="1" dirty="0">
                <a:ln>
                  <a:solidFill>
                    <a:schemeClr val="tx1">
                      <a:alpha val="41000"/>
                    </a:schemeClr>
                  </a:solidFill>
                </a:ln>
                <a:solidFill>
                  <a:schemeClr val="bg1"/>
                </a:solidFill>
                <a:latin typeface="Arial Black"/>
                <a:cs typeface="Arial Black"/>
              </a:rPr>
              <a:t> la </a:t>
            </a:r>
            <a:r>
              <a:rPr lang="en-US" sz="4000" b="1" dirty="0" err="1">
                <a:ln>
                  <a:solidFill>
                    <a:schemeClr val="tx1">
                      <a:alpha val="41000"/>
                    </a:schemeClr>
                  </a:solidFill>
                </a:ln>
                <a:solidFill>
                  <a:schemeClr val="bg1"/>
                </a:solidFill>
                <a:latin typeface="Arial Black"/>
                <a:cs typeface="Arial Black"/>
              </a:rPr>
              <a:t>dirección</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errónea</a:t>
            </a:r>
            <a:r>
              <a:rPr lang="en-US" sz="4000" b="1" dirty="0">
                <a:ln>
                  <a:solidFill>
                    <a:schemeClr val="tx1">
                      <a:alpha val="41000"/>
                    </a:schemeClr>
                  </a:solidFill>
                </a:ln>
                <a:solidFill>
                  <a:schemeClr val="bg1"/>
                </a:solidFill>
                <a:latin typeface="Arial Black"/>
                <a:cs typeface="Arial Black"/>
              </a:rPr>
              <a:t>”. – {CPI 626.1}</a:t>
            </a:r>
            <a:endParaRPr lang="en-US" sz="4000" dirty="0">
              <a:ln>
                <a:solidFill>
                  <a:schemeClr val="tx1">
                    <a:alpha val="41000"/>
                  </a:schemeClr>
                </a:solidFill>
              </a:ln>
              <a:solidFill>
                <a:schemeClr val="bg1"/>
              </a:solidFill>
              <a:latin typeface="Arial Black"/>
              <a:cs typeface="Arial Black"/>
            </a:endParaRPr>
          </a:p>
        </p:txBody>
      </p:sp>
    </p:spTree>
    <p:extLst>
      <p:ext uri="{BB962C8B-B14F-4D97-AF65-F5344CB8AC3E}">
        <p14:creationId xmlns:p14="http://schemas.microsoft.com/office/powerpoint/2010/main" val="221139223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Rectangle 4">
            <a:extLst>
              <a:ext uri="{FF2B5EF4-FFF2-40B4-BE49-F238E27FC236}">
                <a16:creationId xmlns:a16="http://schemas.microsoft.com/office/drawing/2014/main" id="{1F43715B-7468-454A-91F5-0CFD99F926CD}"/>
              </a:ext>
            </a:extLst>
          </p:cNvPr>
          <p:cNvSpPr/>
          <p:nvPr/>
        </p:nvSpPr>
        <p:spPr>
          <a:xfrm>
            <a:off x="152400" y="1673691"/>
            <a:ext cx="8001000" cy="4524316"/>
          </a:xfrm>
          <a:prstGeom prst="rect">
            <a:avLst/>
          </a:prstGeom>
        </p:spPr>
        <p:txBody>
          <a:bodyPr wrap="square">
            <a:spAutoFit/>
          </a:bodyPr>
          <a:lstStyle/>
          <a:p>
            <a:pPr defTabSz="914400" eaLnBrk="1" fontAlgn="auto" hangingPunct="1">
              <a:spcBef>
                <a:spcPts val="0"/>
              </a:spcBef>
              <a:spcAft>
                <a:spcPts val="0"/>
              </a:spcAft>
              <a:tabLst>
                <a:tab pos="7558088" algn="l"/>
                <a:tab pos="59436000" algn="l"/>
              </a:tabLst>
              <a:defRPr/>
            </a:pPr>
            <a:r>
              <a:rPr lang="es-ES_tradnl" sz="3600" b="1" dirty="0">
                <a:ln w="12700">
                  <a:solidFill>
                    <a:schemeClr val="tx1"/>
                  </a:solidFill>
                </a:ln>
                <a:solidFill>
                  <a:schemeClr val="bg1"/>
                </a:solidFill>
                <a:effectLst>
                  <a:outerShdw blurRad="50800" dist="38100" dir="13500000" algn="br" rotWithShape="0">
                    <a:prstClr val="black">
                      <a:alpha val="40000"/>
                    </a:prstClr>
                  </a:outerShdw>
                </a:effectLst>
                <a:latin typeface="Arial Black"/>
                <a:ea typeface="Franklin Gothic Demi" charset="0"/>
                <a:cs typeface="Arial Black"/>
              </a:rPr>
              <a:t>“Antes que Adán cayese, le era posible desarrollar un carácter justo por la obediencia a la ley de Dios. Mas no lo hizo, y por causa de su caída tenemos una naturaleza pecaminosa y no podemos hacernos justos a nosotros mismos”.</a:t>
            </a:r>
          </a:p>
        </p:txBody>
      </p:sp>
      <p:sp>
        <p:nvSpPr>
          <p:cNvPr id="6" name="Rectangle 5">
            <a:extLst>
              <a:ext uri="{FF2B5EF4-FFF2-40B4-BE49-F238E27FC236}">
                <a16:creationId xmlns:a16="http://schemas.microsoft.com/office/drawing/2014/main" id="{7A7B8ED1-2ABA-904A-B7BB-779E6236FB78}"/>
              </a:ext>
            </a:extLst>
          </p:cNvPr>
          <p:cNvSpPr/>
          <p:nvPr/>
        </p:nvSpPr>
        <p:spPr>
          <a:xfrm>
            <a:off x="1219200" y="381000"/>
            <a:ext cx="4419600" cy="830997"/>
          </a:xfrm>
          <a:prstGeom prst="rect">
            <a:avLst/>
          </a:prstGeom>
        </p:spPr>
        <p:txBody>
          <a:bodyPr wrap="square">
            <a:spAutoFit/>
          </a:bodyPr>
          <a:lstStyle/>
          <a:p>
            <a:pPr>
              <a:defRPr/>
            </a:pPr>
            <a:r>
              <a:rPr lang="es-ES_tradnl" altLang="en-US" sz="4800" dirty="0">
                <a:ln>
                  <a:solidFill>
                    <a:schemeClr val="tx1"/>
                  </a:solidFill>
                </a:ln>
                <a:solidFill>
                  <a:schemeClr val="bg1"/>
                </a:solidFill>
                <a:latin typeface="Arial Black"/>
                <a:ea typeface="Franklin Gothic Demi" charset="0"/>
                <a:cs typeface="Arial Black"/>
              </a:rPr>
              <a:t>CC 62.2</a:t>
            </a:r>
            <a:endParaRPr lang="es-ES_tradnl" altLang="en-US" sz="4400" dirty="0">
              <a:ln>
                <a:solidFill>
                  <a:schemeClr val="tx1"/>
                </a:solidFill>
              </a:ln>
              <a:solidFill>
                <a:schemeClr val="bg1"/>
              </a:solidFill>
              <a:latin typeface="Arial Black"/>
              <a:ea typeface="Franklin Gothic Demi" charset="0"/>
              <a:cs typeface="Arial Black"/>
            </a:endParaRPr>
          </a:p>
        </p:txBody>
      </p:sp>
    </p:spTree>
    <p:extLst>
      <p:ext uri="{BB962C8B-B14F-4D97-AF65-F5344CB8AC3E}">
        <p14:creationId xmlns:p14="http://schemas.microsoft.com/office/powerpoint/2010/main" val="49981190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Rectangle 4">
            <a:extLst>
              <a:ext uri="{FF2B5EF4-FFF2-40B4-BE49-F238E27FC236}">
                <a16:creationId xmlns:a16="http://schemas.microsoft.com/office/drawing/2014/main" id="{4D0DD120-A921-0142-90D7-286628889E70}"/>
              </a:ext>
            </a:extLst>
          </p:cNvPr>
          <p:cNvSpPr/>
          <p:nvPr/>
        </p:nvSpPr>
        <p:spPr>
          <a:xfrm>
            <a:off x="228600" y="1621097"/>
            <a:ext cx="7772400" cy="4401205"/>
          </a:xfrm>
          <a:prstGeom prst="rect">
            <a:avLst/>
          </a:prstGeom>
          <a:effectLst>
            <a:outerShdw blurRad="50800" dist="50800" dir="5400000" algn="ctr" rotWithShape="0">
              <a:srgbClr val="000000">
                <a:alpha val="82000"/>
              </a:srgbClr>
            </a:outerShdw>
          </a:effectLst>
        </p:spPr>
        <p:txBody>
          <a:bodyPr wrap="square">
            <a:spAutoFit/>
          </a:bodyPr>
          <a:lstStyle/>
          <a:p>
            <a:r>
              <a:rPr lang="en-US" sz="4000" b="1" dirty="0">
                <a:ln>
                  <a:solidFill>
                    <a:schemeClr val="tx1">
                      <a:alpha val="41000"/>
                    </a:schemeClr>
                  </a:solidFill>
                </a:ln>
                <a:solidFill>
                  <a:schemeClr val="bg1"/>
                </a:solidFill>
                <a:latin typeface="Arial Black"/>
                <a:cs typeface="Arial Black"/>
              </a:rPr>
              <a:t>“Hay </a:t>
            </a:r>
            <a:r>
              <a:rPr lang="en-US" sz="4000" b="1" dirty="0" err="1">
                <a:ln>
                  <a:solidFill>
                    <a:schemeClr val="tx1">
                      <a:alpha val="41000"/>
                    </a:schemeClr>
                  </a:solidFill>
                </a:ln>
                <a:solidFill>
                  <a:schemeClr val="bg1"/>
                </a:solidFill>
                <a:latin typeface="Arial Black"/>
                <a:cs typeface="Arial Black"/>
              </a:rPr>
              <a:t>quienes</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profesan</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servir</a:t>
            </a:r>
            <a:r>
              <a:rPr lang="en-US" sz="4000" b="1" dirty="0">
                <a:ln>
                  <a:solidFill>
                    <a:schemeClr val="tx1">
                      <a:alpha val="41000"/>
                    </a:schemeClr>
                  </a:solidFill>
                </a:ln>
                <a:solidFill>
                  <a:schemeClr val="bg1"/>
                </a:solidFill>
                <a:latin typeface="Arial Black"/>
                <a:cs typeface="Arial Black"/>
              </a:rPr>
              <a:t> a Dios, a la </a:t>
            </a:r>
            <a:r>
              <a:rPr lang="en-US" sz="4000" b="1" dirty="0" err="1">
                <a:ln>
                  <a:solidFill>
                    <a:schemeClr val="tx1">
                      <a:alpha val="41000"/>
                    </a:schemeClr>
                  </a:solidFill>
                </a:ln>
                <a:solidFill>
                  <a:schemeClr val="bg1"/>
                </a:solidFill>
                <a:latin typeface="Arial Black"/>
                <a:cs typeface="Arial Black"/>
              </a:rPr>
              <a:t>vez</a:t>
            </a:r>
            <a:r>
              <a:rPr lang="en-US" sz="4000" b="1" dirty="0">
                <a:ln>
                  <a:solidFill>
                    <a:schemeClr val="tx1">
                      <a:alpha val="41000"/>
                    </a:schemeClr>
                  </a:solidFill>
                </a:ln>
                <a:solidFill>
                  <a:schemeClr val="bg1"/>
                </a:solidFill>
                <a:latin typeface="Arial Black"/>
                <a:cs typeface="Arial Black"/>
              </a:rPr>
              <a:t> que </a:t>
            </a:r>
            <a:r>
              <a:rPr lang="en-US" sz="4000" b="1" dirty="0" err="1">
                <a:ln>
                  <a:solidFill>
                    <a:schemeClr val="tx1">
                      <a:alpha val="41000"/>
                    </a:schemeClr>
                  </a:solidFill>
                </a:ln>
                <a:solidFill>
                  <a:schemeClr val="bg1"/>
                </a:solidFill>
                <a:latin typeface="Arial Black"/>
                <a:cs typeface="Arial Black"/>
              </a:rPr>
              <a:t>confían</a:t>
            </a:r>
            <a:r>
              <a:rPr lang="en-US" sz="4000" b="1" dirty="0">
                <a:ln>
                  <a:solidFill>
                    <a:schemeClr val="tx1">
                      <a:alpha val="41000"/>
                    </a:schemeClr>
                  </a:solidFill>
                </a:ln>
                <a:solidFill>
                  <a:schemeClr val="bg1"/>
                </a:solidFill>
                <a:latin typeface="Arial Black"/>
                <a:cs typeface="Arial Black"/>
              </a:rPr>
              <a:t> en </a:t>
            </a:r>
            <a:r>
              <a:rPr lang="en-US" sz="4000" b="1" dirty="0" err="1">
                <a:ln>
                  <a:solidFill>
                    <a:schemeClr val="tx1">
                      <a:alpha val="41000"/>
                    </a:schemeClr>
                  </a:solidFill>
                </a:ln>
                <a:solidFill>
                  <a:schemeClr val="bg1"/>
                </a:solidFill>
                <a:latin typeface="Arial Black"/>
                <a:cs typeface="Arial Black"/>
              </a:rPr>
              <a:t>sus</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propios</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esfuerzos</a:t>
            </a:r>
            <a:r>
              <a:rPr lang="en-US" sz="4000" b="1" dirty="0">
                <a:ln>
                  <a:solidFill>
                    <a:schemeClr val="tx1">
                      <a:alpha val="41000"/>
                    </a:schemeClr>
                  </a:solidFill>
                </a:ln>
                <a:solidFill>
                  <a:schemeClr val="bg1"/>
                </a:solidFill>
                <a:latin typeface="Arial Black"/>
                <a:cs typeface="Arial Black"/>
              </a:rPr>
              <a:t> para </a:t>
            </a:r>
            <a:r>
              <a:rPr lang="en-US" sz="4000" b="1" dirty="0" err="1">
                <a:ln>
                  <a:solidFill>
                    <a:schemeClr val="tx1">
                      <a:alpha val="41000"/>
                    </a:schemeClr>
                  </a:solidFill>
                </a:ln>
                <a:solidFill>
                  <a:schemeClr val="bg1"/>
                </a:solidFill>
                <a:latin typeface="Arial Black"/>
                <a:cs typeface="Arial Black"/>
              </a:rPr>
              <a:t>obedecer</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su</a:t>
            </a:r>
            <a:r>
              <a:rPr lang="en-US" sz="4000" b="1" dirty="0">
                <a:ln>
                  <a:solidFill>
                    <a:schemeClr val="tx1">
                      <a:alpha val="41000"/>
                    </a:schemeClr>
                  </a:solidFill>
                </a:ln>
                <a:solidFill>
                  <a:schemeClr val="bg1"/>
                </a:solidFill>
                <a:latin typeface="Arial Black"/>
                <a:cs typeface="Arial Black"/>
              </a:rPr>
              <a:t> ley, </a:t>
            </a:r>
            <a:r>
              <a:rPr lang="en-US" sz="4000" b="1" dirty="0" err="1">
                <a:ln>
                  <a:solidFill>
                    <a:schemeClr val="tx1">
                      <a:alpha val="41000"/>
                    </a:schemeClr>
                  </a:solidFill>
                </a:ln>
                <a:solidFill>
                  <a:schemeClr val="bg1"/>
                </a:solidFill>
                <a:latin typeface="Arial Black"/>
                <a:cs typeface="Arial Black"/>
              </a:rPr>
              <a:t>desarrollar</a:t>
            </a:r>
            <a:r>
              <a:rPr lang="en-US" sz="4000" b="1" dirty="0">
                <a:ln>
                  <a:solidFill>
                    <a:schemeClr val="tx1">
                      <a:alpha val="41000"/>
                    </a:schemeClr>
                  </a:solidFill>
                </a:ln>
                <a:solidFill>
                  <a:schemeClr val="bg1"/>
                </a:solidFill>
                <a:latin typeface="Arial Black"/>
                <a:cs typeface="Arial Black"/>
              </a:rPr>
              <a:t> un </a:t>
            </a:r>
            <a:r>
              <a:rPr lang="en-US" sz="4000" b="1" dirty="0" err="1">
                <a:ln>
                  <a:solidFill>
                    <a:schemeClr val="tx1">
                      <a:alpha val="41000"/>
                    </a:schemeClr>
                  </a:solidFill>
                </a:ln>
                <a:solidFill>
                  <a:schemeClr val="bg1"/>
                </a:solidFill>
                <a:latin typeface="Arial Black"/>
                <a:cs typeface="Arial Black"/>
              </a:rPr>
              <a:t>carácter</a:t>
            </a:r>
            <a:r>
              <a:rPr lang="en-US" sz="4000" b="1" dirty="0">
                <a:ln>
                  <a:solidFill>
                    <a:schemeClr val="tx1">
                      <a:alpha val="41000"/>
                    </a:schemeClr>
                  </a:solidFill>
                </a:ln>
                <a:solidFill>
                  <a:schemeClr val="bg1"/>
                </a:solidFill>
                <a:latin typeface="Arial Black"/>
                <a:cs typeface="Arial Black"/>
              </a:rPr>
              <a:t> recto y </a:t>
            </a:r>
            <a:r>
              <a:rPr lang="en-US" sz="4000" b="1" dirty="0" err="1">
                <a:ln>
                  <a:solidFill>
                    <a:schemeClr val="tx1">
                      <a:alpha val="41000"/>
                    </a:schemeClr>
                  </a:solidFill>
                </a:ln>
                <a:solidFill>
                  <a:schemeClr val="bg1"/>
                </a:solidFill>
                <a:latin typeface="Arial Black"/>
                <a:cs typeface="Arial Black"/>
              </a:rPr>
              <a:t>asegurarse</a:t>
            </a:r>
            <a:r>
              <a:rPr lang="en-US" sz="4000" b="1" dirty="0">
                <a:ln>
                  <a:solidFill>
                    <a:schemeClr val="tx1">
                      <a:alpha val="41000"/>
                    </a:schemeClr>
                  </a:solidFill>
                </a:ln>
                <a:solidFill>
                  <a:schemeClr val="bg1"/>
                </a:solidFill>
                <a:latin typeface="Arial Black"/>
                <a:cs typeface="Arial Black"/>
              </a:rPr>
              <a:t> la </a:t>
            </a:r>
            <a:r>
              <a:rPr lang="en-US" sz="4000" b="1" dirty="0" err="1">
                <a:ln>
                  <a:solidFill>
                    <a:schemeClr val="tx1">
                      <a:alpha val="41000"/>
                    </a:schemeClr>
                  </a:solidFill>
                </a:ln>
                <a:solidFill>
                  <a:schemeClr val="bg1"/>
                </a:solidFill>
                <a:latin typeface="Arial Black"/>
                <a:cs typeface="Arial Black"/>
              </a:rPr>
              <a:t>salvación</a:t>
            </a:r>
            <a:r>
              <a:rPr lang="en-US" sz="4000" b="1" dirty="0">
                <a:ln>
                  <a:solidFill>
                    <a:schemeClr val="tx1">
                      <a:alpha val="41000"/>
                    </a:schemeClr>
                  </a:solidFill>
                </a:ln>
                <a:solidFill>
                  <a:schemeClr val="bg1"/>
                </a:solidFill>
                <a:latin typeface="Arial Black"/>
                <a:cs typeface="Arial Black"/>
              </a:rPr>
              <a:t>… </a:t>
            </a:r>
          </a:p>
        </p:txBody>
      </p:sp>
    </p:spTree>
    <p:extLst>
      <p:ext uri="{BB962C8B-B14F-4D97-AF65-F5344CB8AC3E}">
        <p14:creationId xmlns:p14="http://schemas.microsoft.com/office/powerpoint/2010/main" val="1799955882"/>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548FF72D-356B-E04A-81FB-2E189CAA76C4}"/>
              </a:ext>
            </a:extLst>
          </p:cNvPr>
          <p:cNvSpPr/>
          <p:nvPr/>
        </p:nvSpPr>
        <p:spPr>
          <a:xfrm>
            <a:off x="304800" y="1905000"/>
            <a:ext cx="8001000" cy="3970318"/>
          </a:xfrm>
          <a:prstGeom prst="rect">
            <a:avLst/>
          </a:prstGeom>
          <a:effectLst>
            <a:outerShdw blurRad="50800" dist="50800" dir="5400000" algn="ctr" rotWithShape="0">
              <a:srgbClr val="000000">
                <a:alpha val="82000"/>
              </a:srgbClr>
            </a:outerShdw>
          </a:effectLst>
        </p:spPr>
        <p:txBody>
          <a:bodyPr wrap="square">
            <a:spAutoFit/>
          </a:bodyPr>
          <a:lstStyle/>
          <a:p>
            <a:r>
              <a:rPr lang="en-US" sz="3600" b="1" dirty="0">
                <a:ln>
                  <a:solidFill>
                    <a:schemeClr val="tx1">
                      <a:alpha val="41000"/>
                    </a:schemeClr>
                  </a:solidFill>
                </a:ln>
                <a:solidFill>
                  <a:schemeClr val="bg1"/>
                </a:solidFill>
                <a:latin typeface="Arial Black"/>
                <a:cs typeface="Arial Black"/>
              </a:rPr>
              <a:t>…</a:t>
            </a:r>
            <a:r>
              <a:rPr lang="en-US" sz="3600" b="1" dirty="0" err="1">
                <a:ln>
                  <a:solidFill>
                    <a:schemeClr val="tx1">
                      <a:alpha val="41000"/>
                    </a:schemeClr>
                  </a:solidFill>
                </a:ln>
                <a:solidFill>
                  <a:schemeClr val="bg1"/>
                </a:solidFill>
                <a:latin typeface="Arial Black"/>
                <a:cs typeface="Arial Black"/>
              </a:rPr>
              <a:t>Sus</a:t>
            </a:r>
            <a:r>
              <a:rPr lang="en-US" sz="3600" b="1" dirty="0">
                <a:ln>
                  <a:solidFill>
                    <a:schemeClr val="tx1">
                      <a:alpha val="41000"/>
                    </a:schemeClr>
                  </a:solidFill>
                </a:ln>
                <a:solidFill>
                  <a:schemeClr val="bg1"/>
                </a:solidFill>
                <a:latin typeface="Arial Black"/>
                <a:cs typeface="Arial Black"/>
              </a:rPr>
              <a:t> </a:t>
            </a:r>
            <a:r>
              <a:rPr lang="en-US" sz="3600" b="1" dirty="0" err="1">
                <a:ln>
                  <a:solidFill>
                    <a:schemeClr val="tx1">
                      <a:alpha val="41000"/>
                    </a:schemeClr>
                  </a:solidFill>
                </a:ln>
                <a:solidFill>
                  <a:schemeClr val="bg1"/>
                </a:solidFill>
                <a:latin typeface="Arial Black"/>
                <a:cs typeface="Arial Black"/>
              </a:rPr>
              <a:t>corazones</a:t>
            </a:r>
            <a:r>
              <a:rPr lang="en-US" sz="3600" b="1" dirty="0">
                <a:ln>
                  <a:solidFill>
                    <a:schemeClr val="tx1">
                      <a:alpha val="41000"/>
                    </a:schemeClr>
                  </a:solidFill>
                </a:ln>
                <a:solidFill>
                  <a:schemeClr val="bg1"/>
                </a:solidFill>
                <a:latin typeface="Arial Black"/>
                <a:cs typeface="Arial Black"/>
              </a:rPr>
              <a:t> no son </a:t>
            </a:r>
            <a:r>
              <a:rPr lang="en-US" sz="3600" b="1" dirty="0" err="1">
                <a:ln>
                  <a:solidFill>
                    <a:schemeClr val="tx1">
                      <a:alpha val="41000"/>
                    </a:schemeClr>
                  </a:solidFill>
                </a:ln>
                <a:solidFill>
                  <a:schemeClr val="bg1"/>
                </a:solidFill>
                <a:latin typeface="Arial Black"/>
                <a:cs typeface="Arial Black"/>
              </a:rPr>
              <a:t>movidos</a:t>
            </a:r>
            <a:r>
              <a:rPr lang="en-US" sz="3600" b="1" dirty="0">
                <a:ln>
                  <a:solidFill>
                    <a:schemeClr val="tx1">
                      <a:alpha val="41000"/>
                    </a:schemeClr>
                  </a:solidFill>
                </a:ln>
                <a:solidFill>
                  <a:schemeClr val="bg1"/>
                </a:solidFill>
                <a:latin typeface="Arial Black"/>
                <a:cs typeface="Arial Black"/>
              </a:rPr>
              <a:t> </a:t>
            </a:r>
            <a:r>
              <a:rPr lang="en-US" sz="3600" b="1" dirty="0" err="1">
                <a:ln>
                  <a:solidFill>
                    <a:schemeClr val="tx1">
                      <a:alpha val="41000"/>
                    </a:schemeClr>
                  </a:solidFill>
                </a:ln>
                <a:solidFill>
                  <a:schemeClr val="bg1"/>
                </a:solidFill>
                <a:latin typeface="Arial Black"/>
                <a:cs typeface="Arial Black"/>
              </a:rPr>
              <a:t>por</a:t>
            </a:r>
            <a:r>
              <a:rPr lang="en-US" sz="3600" b="1" dirty="0">
                <a:ln>
                  <a:solidFill>
                    <a:schemeClr val="tx1">
                      <a:alpha val="41000"/>
                    </a:schemeClr>
                  </a:solidFill>
                </a:ln>
                <a:solidFill>
                  <a:schemeClr val="bg1"/>
                </a:solidFill>
                <a:latin typeface="Arial Black"/>
                <a:cs typeface="Arial Black"/>
              </a:rPr>
              <a:t> </a:t>
            </a:r>
            <a:r>
              <a:rPr lang="en-US" sz="3600" b="1" dirty="0" err="1">
                <a:ln>
                  <a:solidFill>
                    <a:schemeClr val="tx1">
                      <a:alpha val="41000"/>
                    </a:schemeClr>
                  </a:solidFill>
                </a:ln>
                <a:solidFill>
                  <a:schemeClr val="bg1"/>
                </a:solidFill>
                <a:latin typeface="Arial Black"/>
                <a:cs typeface="Arial Black"/>
              </a:rPr>
              <a:t>algún</a:t>
            </a:r>
            <a:r>
              <a:rPr lang="en-US" sz="3600" b="1" dirty="0">
                <a:ln>
                  <a:solidFill>
                    <a:schemeClr val="tx1">
                      <a:alpha val="41000"/>
                    </a:schemeClr>
                  </a:solidFill>
                </a:ln>
                <a:solidFill>
                  <a:schemeClr val="bg1"/>
                </a:solidFill>
                <a:latin typeface="Arial Black"/>
                <a:cs typeface="Arial Black"/>
              </a:rPr>
              <a:t> </a:t>
            </a:r>
            <a:r>
              <a:rPr lang="en-US" sz="3600" b="1" dirty="0" err="1">
                <a:ln>
                  <a:solidFill>
                    <a:schemeClr val="tx1">
                      <a:alpha val="41000"/>
                    </a:schemeClr>
                  </a:solidFill>
                </a:ln>
                <a:solidFill>
                  <a:schemeClr val="bg1"/>
                </a:solidFill>
                <a:latin typeface="Arial Black"/>
                <a:cs typeface="Arial Black"/>
              </a:rPr>
              <a:t>sentimiento</a:t>
            </a:r>
            <a:r>
              <a:rPr lang="en-US" sz="3600" b="1" dirty="0">
                <a:ln>
                  <a:solidFill>
                    <a:schemeClr val="tx1">
                      <a:alpha val="41000"/>
                    </a:schemeClr>
                  </a:solidFill>
                </a:ln>
                <a:solidFill>
                  <a:schemeClr val="bg1"/>
                </a:solidFill>
                <a:latin typeface="Arial Black"/>
                <a:cs typeface="Arial Black"/>
              </a:rPr>
              <a:t> </a:t>
            </a:r>
            <a:r>
              <a:rPr lang="en-US" sz="3600" b="1" dirty="0" err="1">
                <a:ln>
                  <a:solidFill>
                    <a:schemeClr val="tx1">
                      <a:alpha val="41000"/>
                    </a:schemeClr>
                  </a:solidFill>
                </a:ln>
                <a:solidFill>
                  <a:schemeClr val="bg1"/>
                </a:solidFill>
                <a:latin typeface="Arial Black"/>
                <a:cs typeface="Arial Black"/>
              </a:rPr>
              <a:t>profundo</a:t>
            </a:r>
            <a:r>
              <a:rPr lang="en-US" sz="3600" b="1" dirty="0">
                <a:ln>
                  <a:solidFill>
                    <a:schemeClr val="tx1">
                      <a:alpha val="41000"/>
                    </a:schemeClr>
                  </a:solidFill>
                </a:ln>
                <a:solidFill>
                  <a:schemeClr val="bg1"/>
                </a:solidFill>
                <a:latin typeface="Arial Black"/>
                <a:cs typeface="Arial Black"/>
              </a:rPr>
              <a:t> del </a:t>
            </a:r>
            <a:r>
              <a:rPr lang="en-US" sz="3600" b="1" dirty="0" err="1">
                <a:ln>
                  <a:solidFill>
                    <a:schemeClr val="tx1">
                      <a:alpha val="41000"/>
                    </a:schemeClr>
                  </a:solidFill>
                </a:ln>
                <a:solidFill>
                  <a:schemeClr val="bg1"/>
                </a:solidFill>
                <a:latin typeface="Arial Black"/>
                <a:cs typeface="Arial Black"/>
              </a:rPr>
              <a:t>amor</a:t>
            </a:r>
            <a:r>
              <a:rPr lang="en-US" sz="3600" b="1" dirty="0">
                <a:ln>
                  <a:solidFill>
                    <a:schemeClr val="tx1">
                      <a:alpha val="41000"/>
                    </a:schemeClr>
                  </a:solidFill>
                </a:ln>
                <a:solidFill>
                  <a:schemeClr val="bg1"/>
                </a:solidFill>
                <a:latin typeface="Arial Black"/>
                <a:cs typeface="Arial Black"/>
              </a:rPr>
              <a:t> de Cristo, </a:t>
            </a:r>
            <a:r>
              <a:rPr lang="en-US" sz="3600" b="1" dirty="0" err="1">
                <a:ln>
                  <a:solidFill>
                    <a:schemeClr val="tx1">
                      <a:alpha val="41000"/>
                    </a:schemeClr>
                  </a:solidFill>
                </a:ln>
                <a:solidFill>
                  <a:schemeClr val="bg1"/>
                </a:solidFill>
                <a:latin typeface="Arial Black"/>
                <a:cs typeface="Arial Black"/>
              </a:rPr>
              <a:t>sino</a:t>
            </a:r>
            <a:r>
              <a:rPr lang="en-US" sz="3600" b="1" dirty="0">
                <a:ln>
                  <a:solidFill>
                    <a:schemeClr val="tx1">
                      <a:alpha val="41000"/>
                    </a:schemeClr>
                  </a:solidFill>
                </a:ln>
                <a:solidFill>
                  <a:schemeClr val="bg1"/>
                </a:solidFill>
                <a:latin typeface="Arial Black"/>
                <a:cs typeface="Arial Black"/>
              </a:rPr>
              <a:t> que </a:t>
            </a:r>
            <a:r>
              <a:rPr lang="en-US" sz="3600" b="1" dirty="0" err="1">
                <a:ln>
                  <a:solidFill>
                    <a:schemeClr val="tx1">
                      <a:alpha val="41000"/>
                    </a:schemeClr>
                  </a:solidFill>
                </a:ln>
                <a:solidFill>
                  <a:schemeClr val="bg1"/>
                </a:solidFill>
                <a:latin typeface="Arial Black"/>
                <a:cs typeface="Arial Black"/>
              </a:rPr>
              <a:t>procuran</a:t>
            </a:r>
            <a:r>
              <a:rPr lang="en-US" sz="3600" b="1" dirty="0">
                <a:ln>
                  <a:solidFill>
                    <a:schemeClr val="tx1">
                      <a:alpha val="41000"/>
                    </a:schemeClr>
                  </a:solidFill>
                </a:ln>
                <a:solidFill>
                  <a:schemeClr val="bg1"/>
                </a:solidFill>
                <a:latin typeface="Arial Black"/>
                <a:cs typeface="Arial Black"/>
              </a:rPr>
              <a:t> </a:t>
            </a:r>
            <a:r>
              <a:rPr lang="en-US" sz="3600" b="1" dirty="0" err="1">
                <a:ln>
                  <a:solidFill>
                    <a:schemeClr val="tx1">
                      <a:alpha val="41000"/>
                    </a:schemeClr>
                  </a:solidFill>
                </a:ln>
                <a:solidFill>
                  <a:schemeClr val="bg1"/>
                </a:solidFill>
                <a:latin typeface="Arial Black"/>
                <a:cs typeface="Arial Black"/>
              </a:rPr>
              <a:t>cumplir</a:t>
            </a:r>
            <a:r>
              <a:rPr lang="en-US" sz="3600" b="1" dirty="0">
                <a:ln>
                  <a:solidFill>
                    <a:schemeClr val="tx1">
                      <a:alpha val="41000"/>
                    </a:schemeClr>
                  </a:solidFill>
                </a:ln>
                <a:solidFill>
                  <a:schemeClr val="bg1"/>
                </a:solidFill>
                <a:latin typeface="Arial Black"/>
                <a:cs typeface="Arial Black"/>
              </a:rPr>
              <a:t> </a:t>
            </a:r>
            <a:r>
              <a:rPr lang="en-US" sz="3600" b="1" dirty="0" err="1">
                <a:ln>
                  <a:solidFill>
                    <a:schemeClr val="tx1">
                      <a:alpha val="41000"/>
                    </a:schemeClr>
                  </a:solidFill>
                </a:ln>
                <a:solidFill>
                  <a:schemeClr val="bg1"/>
                </a:solidFill>
                <a:latin typeface="Arial Black"/>
                <a:cs typeface="Arial Black"/>
              </a:rPr>
              <a:t>los</a:t>
            </a:r>
            <a:r>
              <a:rPr lang="en-US" sz="3600" b="1" dirty="0">
                <a:ln>
                  <a:solidFill>
                    <a:schemeClr val="tx1">
                      <a:alpha val="41000"/>
                    </a:schemeClr>
                  </a:solidFill>
                </a:ln>
                <a:solidFill>
                  <a:schemeClr val="bg1"/>
                </a:solidFill>
                <a:latin typeface="Arial Black"/>
                <a:cs typeface="Arial Black"/>
              </a:rPr>
              <a:t> </a:t>
            </a:r>
            <a:r>
              <a:rPr lang="en-US" sz="3600" b="1" dirty="0" err="1">
                <a:ln>
                  <a:solidFill>
                    <a:schemeClr val="tx1">
                      <a:alpha val="41000"/>
                    </a:schemeClr>
                  </a:solidFill>
                </a:ln>
                <a:solidFill>
                  <a:schemeClr val="bg1"/>
                </a:solidFill>
                <a:latin typeface="Arial Black"/>
                <a:cs typeface="Arial Black"/>
              </a:rPr>
              <a:t>deberes</a:t>
            </a:r>
            <a:r>
              <a:rPr lang="en-US" sz="3600" b="1" dirty="0">
                <a:ln>
                  <a:solidFill>
                    <a:schemeClr val="tx1">
                      <a:alpha val="41000"/>
                    </a:schemeClr>
                  </a:solidFill>
                </a:ln>
                <a:solidFill>
                  <a:schemeClr val="bg1"/>
                </a:solidFill>
                <a:latin typeface="Arial Black"/>
                <a:cs typeface="Arial Black"/>
              </a:rPr>
              <a:t> de la </a:t>
            </a:r>
            <a:r>
              <a:rPr lang="en-US" sz="3600" b="1" dirty="0" err="1">
                <a:ln>
                  <a:solidFill>
                    <a:schemeClr val="tx1">
                      <a:alpha val="41000"/>
                    </a:schemeClr>
                  </a:solidFill>
                </a:ln>
                <a:solidFill>
                  <a:schemeClr val="bg1"/>
                </a:solidFill>
                <a:latin typeface="Arial Black"/>
                <a:cs typeface="Arial Black"/>
              </a:rPr>
              <a:t>vida</a:t>
            </a:r>
            <a:r>
              <a:rPr lang="en-US" sz="3600" b="1" dirty="0">
                <a:ln>
                  <a:solidFill>
                    <a:schemeClr val="tx1">
                      <a:alpha val="41000"/>
                    </a:schemeClr>
                  </a:solidFill>
                </a:ln>
                <a:solidFill>
                  <a:schemeClr val="bg1"/>
                </a:solidFill>
                <a:latin typeface="Arial Black"/>
                <a:cs typeface="Arial Black"/>
              </a:rPr>
              <a:t> </a:t>
            </a:r>
            <a:r>
              <a:rPr lang="en-US" sz="3600" b="1" dirty="0" err="1">
                <a:ln>
                  <a:solidFill>
                    <a:schemeClr val="tx1">
                      <a:alpha val="41000"/>
                    </a:schemeClr>
                  </a:solidFill>
                </a:ln>
                <a:solidFill>
                  <a:schemeClr val="bg1"/>
                </a:solidFill>
                <a:latin typeface="Arial Black"/>
                <a:cs typeface="Arial Black"/>
              </a:rPr>
              <a:t>cristiana</a:t>
            </a:r>
            <a:r>
              <a:rPr lang="en-US" sz="3600" b="1" dirty="0">
                <a:ln>
                  <a:solidFill>
                    <a:schemeClr val="tx1">
                      <a:alpha val="41000"/>
                    </a:schemeClr>
                  </a:solidFill>
                </a:ln>
                <a:solidFill>
                  <a:schemeClr val="bg1"/>
                </a:solidFill>
                <a:latin typeface="Arial Black"/>
                <a:cs typeface="Arial Black"/>
              </a:rPr>
              <a:t> </a:t>
            </a:r>
            <a:r>
              <a:rPr lang="en-US" sz="3600" b="1" dirty="0" err="1">
                <a:ln>
                  <a:solidFill>
                    <a:schemeClr val="tx1">
                      <a:alpha val="41000"/>
                    </a:schemeClr>
                  </a:solidFill>
                </a:ln>
                <a:solidFill>
                  <a:schemeClr val="bg1"/>
                </a:solidFill>
                <a:latin typeface="Arial Black"/>
                <a:cs typeface="Arial Black"/>
              </a:rPr>
              <a:t>como</a:t>
            </a:r>
            <a:r>
              <a:rPr lang="en-US" sz="3600" b="1" dirty="0">
                <a:ln>
                  <a:solidFill>
                    <a:schemeClr val="tx1">
                      <a:alpha val="41000"/>
                    </a:schemeClr>
                  </a:solidFill>
                </a:ln>
                <a:solidFill>
                  <a:schemeClr val="bg1"/>
                </a:solidFill>
                <a:latin typeface="Arial Black"/>
                <a:cs typeface="Arial Black"/>
              </a:rPr>
              <a:t> </a:t>
            </a:r>
            <a:r>
              <a:rPr lang="en-US" sz="3600" b="1" dirty="0" err="1">
                <a:ln>
                  <a:solidFill>
                    <a:schemeClr val="tx1">
                      <a:alpha val="41000"/>
                    </a:schemeClr>
                  </a:solidFill>
                </a:ln>
                <a:solidFill>
                  <a:schemeClr val="bg1"/>
                </a:solidFill>
                <a:latin typeface="Arial Black"/>
                <a:cs typeface="Arial Black"/>
              </a:rPr>
              <a:t>algo</a:t>
            </a:r>
            <a:r>
              <a:rPr lang="en-US" sz="3600" b="1" dirty="0">
                <a:ln>
                  <a:solidFill>
                    <a:schemeClr val="tx1">
                      <a:alpha val="41000"/>
                    </a:schemeClr>
                  </a:solidFill>
                </a:ln>
                <a:solidFill>
                  <a:schemeClr val="bg1"/>
                </a:solidFill>
                <a:latin typeface="Arial Black"/>
                <a:cs typeface="Arial Black"/>
              </a:rPr>
              <a:t> que Dios les </a:t>
            </a:r>
            <a:r>
              <a:rPr lang="en-US" sz="3600" b="1" dirty="0" err="1">
                <a:ln>
                  <a:solidFill>
                    <a:schemeClr val="tx1">
                      <a:alpha val="41000"/>
                    </a:schemeClr>
                  </a:solidFill>
                </a:ln>
                <a:solidFill>
                  <a:schemeClr val="bg1"/>
                </a:solidFill>
                <a:latin typeface="Arial Black"/>
                <a:cs typeface="Arial Black"/>
              </a:rPr>
              <a:t>exige</a:t>
            </a:r>
            <a:r>
              <a:rPr lang="en-US" sz="3600" b="1" dirty="0">
                <a:ln>
                  <a:solidFill>
                    <a:schemeClr val="tx1">
                      <a:alpha val="41000"/>
                    </a:schemeClr>
                  </a:solidFill>
                </a:ln>
                <a:solidFill>
                  <a:schemeClr val="bg1"/>
                </a:solidFill>
                <a:latin typeface="Arial Black"/>
                <a:cs typeface="Arial Black"/>
              </a:rPr>
              <a:t> para </a:t>
            </a:r>
            <a:r>
              <a:rPr lang="en-US" sz="3600" b="1" dirty="0" err="1">
                <a:ln>
                  <a:solidFill>
                    <a:schemeClr val="tx1">
                      <a:alpha val="41000"/>
                    </a:schemeClr>
                  </a:solidFill>
                </a:ln>
                <a:solidFill>
                  <a:schemeClr val="bg1"/>
                </a:solidFill>
                <a:latin typeface="Arial Black"/>
                <a:cs typeface="Arial Black"/>
              </a:rPr>
              <a:t>ganar</a:t>
            </a:r>
            <a:r>
              <a:rPr lang="en-US" sz="3600" b="1" dirty="0">
                <a:ln>
                  <a:solidFill>
                    <a:schemeClr val="tx1">
                      <a:alpha val="41000"/>
                    </a:schemeClr>
                  </a:solidFill>
                </a:ln>
                <a:solidFill>
                  <a:schemeClr val="bg1"/>
                </a:solidFill>
                <a:latin typeface="Arial Black"/>
                <a:cs typeface="Arial Black"/>
              </a:rPr>
              <a:t> el </a:t>
            </a:r>
            <a:r>
              <a:rPr lang="en-US" sz="3600" b="1" dirty="0" err="1">
                <a:ln>
                  <a:solidFill>
                    <a:schemeClr val="tx1">
                      <a:alpha val="41000"/>
                    </a:schemeClr>
                  </a:solidFill>
                </a:ln>
                <a:solidFill>
                  <a:schemeClr val="bg1"/>
                </a:solidFill>
                <a:latin typeface="Arial Black"/>
                <a:cs typeface="Arial Black"/>
              </a:rPr>
              <a:t>cielo</a:t>
            </a:r>
            <a:r>
              <a:rPr lang="en-US" sz="3600" b="1" dirty="0">
                <a:ln>
                  <a:solidFill>
                    <a:schemeClr val="tx1">
                      <a:alpha val="41000"/>
                    </a:schemeClr>
                  </a:solidFill>
                </a:ln>
                <a:solidFill>
                  <a:schemeClr val="bg1"/>
                </a:solidFill>
                <a:latin typeface="Arial Black"/>
                <a:cs typeface="Arial Black"/>
              </a:rPr>
              <a:t>”. CC 44.2</a:t>
            </a:r>
          </a:p>
        </p:txBody>
      </p:sp>
    </p:spTree>
    <p:extLst>
      <p:ext uri="{BB962C8B-B14F-4D97-AF65-F5344CB8AC3E}">
        <p14:creationId xmlns:p14="http://schemas.microsoft.com/office/powerpoint/2010/main" val="281277959"/>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Rectangle 4">
            <a:extLst>
              <a:ext uri="{FF2B5EF4-FFF2-40B4-BE49-F238E27FC236}">
                <a16:creationId xmlns:a16="http://schemas.microsoft.com/office/drawing/2014/main" id="{3DA8758E-790B-ED49-9756-D8D6A803D3B2}"/>
              </a:ext>
            </a:extLst>
          </p:cNvPr>
          <p:cNvSpPr/>
          <p:nvPr/>
        </p:nvSpPr>
        <p:spPr>
          <a:xfrm>
            <a:off x="228600" y="990600"/>
            <a:ext cx="7620000" cy="5509200"/>
          </a:xfrm>
          <a:prstGeom prst="rect">
            <a:avLst/>
          </a:prstGeom>
          <a:effectLst>
            <a:outerShdw blurRad="50800" dist="50800" dir="5400000" algn="ctr" rotWithShape="0">
              <a:srgbClr val="000000">
                <a:alpha val="82000"/>
              </a:srgbClr>
            </a:outerShdw>
          </a:effectLst>
        </p:spPr>
        <p:txBody>
          <a:bodyPr wrap="square">
            <a:spAutoFit/>
          </a:bodyPr>
          <a:lstStyle/>
          <a:p>
            <a:r>
              <a:rPr lang="en-US" sz="3200" b="1" dirty="0">
                <a:ln>
                  <a:solidFill>
                    <a:schemeClr val="tx1">
                      <a:alpha val="41000"/>
                    </a:schemeClr>
                  </a:solidFill>
                </a:ln>
                <a:solidFill>
                  <a:schemeClr val="bg1"/>
                </a:solidFill>
                <a:latin typeface="Arial Black"/>
                <a:cs typeface="Arial Black"/>
              </a:rPr>
              <a:t>J.R.S.</a:t>
            </a:r>
          </a:p>
          <a:p>
            <a:r>
              <a:rPr lang="en-US" sz="3200" b="1" dirty="0">
                <a:ln>
                  <a:solidFill>
                    <a:schemeClr val="tx1">
                      <a:alpha val="41000"/>
                    </a:schemeClr>
                  </a:solidFill>
                </a:ln>
                <a:solidFill>
                  <a:schemeClr val="bg1"/>
                </a:solidFill>
                <a:latin typeface="Arial Black"/>
                <a:cs typeface="Arial Black"/>
              </a:rPr>
              <a:t>El </a:t>
            </a:r>
            <a:r>
              <a:rPr lang="en-US" sz="3200" b="1" dirty="0" err="1">
                <a:ln>
                  <a:solidFill>
                    <a:schemeClr val="tx1">
                      <a:alpha val="41000"/>
                    </a:schemeClr>
                  </a:solidFill>
                </a:ln>
                <a:solidFill>
                  <a:schemeClr val="bg1"/>
                </a:solidFill>
                <a:latin typeface="Arial Black"/>
                <a:cs typeface="Arial Black"/>
              </a:rPr>
              <a:t>legalismo</a:t>
            </a:r>
            <a:r>
              <a:rPr lang="en-US" sz="3200" b="1" dirty="0">
                <a:ln>
                  <a:solidFill>
                    <a:schemeClr val="tx1">
                      <a:alpha val="41000"/>
                    </a:schemeClr>
                  </a:solidFill>
                </a:ln>
                <a:solidFill>
                  <a:schemeClr val="bg1"/>
                </a:solidFill>
                <a:latin typeface="Arial Black"/>
                <a:cs typeface="Arial Black"/>
              </a:rPr>
              <a:t> y la "</a:t>
            </a:r>
            <a:r>
              <a:rPr lang="en-US" sz="3200" b="1" dirty="0" err="1">
                <a:ln>
                  <a:solidFill>
                    <a:schemeClr val="tx1">
                      <a:alpha val="41000"/>
                    </a:schemeClr>
                  </a:solidFill>
                </a:ln>
                <a:solidFill>
                  <a:schemeClr val="bg1"/>
                </a:solidFill>
                <a:latin typeface="Arial Black"/>
                <a:cs typeface="Arial Black"/>
              </a:rPr>
              <a:t>justificación</a:t>
            </a:r>
            <a:r>
              <a:rPr lang="en-US" sz="3200" b="1" dirty="0">
                <a:ln>
                  <a:solidFill>
                    <a:schemeClr val="tx1">
                      <a:alpha val="41000"/>
                    </a:schemeClr>
                  </a:solidFill>
                </a:ln>
                <a:solidFill>
                  <a:schemeClr val="bg1"/>
                </a:solidFill>
                <a:latin typeface="Arial Black"/>
                <a:cs typeface="Arial Black"/>
              </a:rPr>
              <a:t> </a:t>
            </a:r>
            <a:r>
              <a:rPr lang="en-US" sz="3200" b="1" dirty="0" err="1">
                <a:ln>
                  <a:solidFill>
                    <a:schemeClr val="tx1">
                      <a:alpha val="41000"/>
                    </a:schemeClr>
                  </a:solidFill>
                </a:ln>
                <a:solidFill>
                  <a:schemeClr val="bg1"/>
                </a:solidFill>
                <a:latin typeface="Arial Black"/>
                <a:cs typeface="Arial Black"/>
              </a:rPr>
              <a:t>por</a:t>
            </a:r>
            <a:r>
              <a:rPr lang="en-US" sz="3200" b="1" dirty="0">
                <a:ln>
                  <a:solidFill>
                    <a:schemeClr val="tx1">
                      <a:alpha val="41000"/>
                    </a:schemeClr>
                  </a:solidFill>
                </a:ln>
                <a:solidFill>
                  <a:schemeClr val="bg1"/>
                </a:solidFill>
                <a:latin typeface="Arial Black"/>
                <a:cs typeface="Arial Black"/>
              </a:rPr>
              <a:t> la </a:t>
            </a:r>
            <a:r>
              <a:rPr lang="en-US" sz="3200" b="1" dirty="0" err="1">
                <a:ln>
                  <a:solidFill>
                    <a:schemeClr val="tx1">
                      <a:alpha val="41000"/>
                    </a:schemeClr>
                  </a:solidFill>
                </a:ln>
                <a:solidFill>
                  <a:schemeClr val="bg1"/>
                </a:solidFill>
                <a:latin typeface="Arial Black"/>
                <a:cs typeface="Arial Black"/>
              </a:rPr>
              <a:t>fe</a:t>
            </a:r>
            <a:r>
              <a:rPr lang="en-US" sz="3200" b="1" dirty="0">
                <a:ln>
                  <a:solidFill>
                    <a:schemeClr val="tx1">
                      <a:alpha val="41000"/>
                    </a:schemeClr>
                  </a:solidFill>
                </a:ln>
                <a:solidFill>
                  <a:schemeClr val="bg1"/>
                </a:solidFill>
                <a:latin typeface="Arial Black"/>
                <a:cs typeface="Arial Black"/>
              </a:rPr>
              <a:t>" - Parte 1</a:t>
            </a:r>
          </a:p>
          <a:p>
            <a:r>
              <a:rPr lang="en-US" sz="3200" b="1" dirty="0">
                <a:ln>
                  <a:solidFill>
                    <a:schemeClr val="tx1">
                      <a:alpha val="41000"/>
                    </a:schemeClr>
                  </a:solidFill>
                </a:ln>
                <a:solidFill>
                  <a:schemeClr val="bg1"/>
                </a:solidFill>
                <a:latin typeface="Arial Black"/>
                <a:cs typeface="Arial Black"/>
              </a:rPr>
              <a:t>Roy </a:t>
            </a:r>
            <a:r>
              <a:rPr lang="en-US" sz="3200" b="1" dirty="0" err="1">
                <a:ln>
                  <a:solidFill>
                    <a:schemeClr val="tx1">
                      <a:alpha val="41000"/>
                    </a:schemeClr>
                  </a:solidFill>
                </a:ln>
                <a:solidFill>
                  <a:schemeClr val="bg1"/>
                </a:solidFill>
                <a:latin typeface="Arial Black"/>
                <a:cs typeface="Arial Black"/>
              </a:rPr>
              <a:t>Gane</a:t>
            </a:r>
            <a:r>
              <a:rPr lang="en-US" sz="3200" b="1" dirty="0">
                <a:ln>
                  <a:solidFill>
                    <a:schemeClr val="tx1">
                      <a:alpha val="41000"/>
                    </a:schemeClr>
                  </a:solidFill>
                </a:ln>
                <a:solidFill>
                  <a:schemeClr val="bg1"/>
                </a:solidFill>
                <a:latin typeface="Arial Black"/>
                <a:cs typeface="Arial Black"/>
              </a:rPr>
              <a:t>, PhD, </a:t>
            </a:r>
            <a:r>
              <a:rPr lang="en-US" sz="3200" b="1" dirty="0" err="1">
                <a:ln>
                  <a:solidFill>
                    <a:schemeClr val="tx1">
                      <a:alpha val="41000"/>
                    </a:schemeClr>
                  </a:solidFill>
                </a:ln>
                <a:solidFill>
                  <a:schemeClr val="bg1"/>
                </a:solidFill>
                <a:latin typeface="Arial Black"/>
                <a:cs typeface="Arial Black"/>
              </a:rPr>
              <a:t>es</a:t>
            </a:r>
            <a:r>
              <a:rPr lang="en-US" sz="3200" b="1" dirty="0">
                <a:ln>
                  <a:solidFill>
                    <a:schemeClr val="tx1">
                      <a:alpha val="41000"/>
                    </a:schemeClr>
                  </a:solidFill>
                </a:ln>
                <a:solidFill>
                  <a:schemeClr val="bg1"/>
                </a:solidFill>
                <a:latin typeface="Arial Black"/>
                <a:cs typeface="Arial Black"/>
              </a:rPr>
              <a:t> </a:t>
            </a:r>
            <a:r>
              <a:rPr lang="en-US" sz="3200" b="1" dirty="0" err="1">
                <a:ln>
                  <a:solidFill>
                    <a:schemeClr val="tx1">
                      <a:alpha val="41000"/>
                    </a:schemeClr>
                  </a:solidFill>
                </a:ln>
                <a:solidFill>
                  <a:schemeClr val="bg1"/>
                </a:solidFill>
                <a:latin typeface="Arial Black"/>
                <a:cs typeface="Arial Black"/>
              </a:rPr>
              <a:t>profesor</a:t>
            </a:r>
            <a:r>
              <a:rPr lang="en-US" sz="3200" b="1" dirty="0">
                <a:ln>
                  <a:solidFill>
                    <a:schemeClr val="tx1">
                      <a:alpha val="41000"/>
                    </a:schemeClr>
                  </a:solidFill>
                </a:ln>
                <a:solidFill>
                  <a:schemeClr val="bg1"/>
                </a:solidFill>
                <a:latin typeface="Arial Black"/>
                <a:cs typeface="Arial Black"/>
              </a:rPr>
              <a:t> de </a:t>
            </a:r>
            <a:r>
              <a:rPr lang="en-US" sz="3200" b="1" dirty="0" err="1">
                <a:ln>
                  <a:solidFill>
                    <a:schemeClr val="tx1">
                      <a:alpha val="41000"/>
                    </a:schemeClr>
                  </a:solidFill>
                </a:ln>
                <a:solidFill>
                  <a:schemeClr val="bg1"/>
                </a:solidFill>
                <a:latin typeface="Arial Black"/>
                <a:cs typeface="Arial Black"/>
              </a:rPr>
              <a:t>hebreo</a:t>
            </a:r>
            <a:r>
              <a:rPr lang="en-US" sz="3200" b="1" dirty="0">
                <a:ln>
                  <a:solidFill>
                    <a:schemeClr val="tx1">
                      <a:alpha val="41000"/>
                    </a:schemeClr>
                  </a:solidFill>
                </a:ln>
                <a:solidFill>
                  <a:schemeClr val="bg1"/>
                </a:solidFill>
                <a:latin typeface="Arial Black"/>
                <a:cs typeface="Arial Black"/>
              </a:rPr>
              <a:t> de la </a:t>
            </a:r>
            <a:r>
              <a:rPr lang="en-US" sz="3200" b="1" dirty="0" err="1">
                <a:ln>
                  <a:solidFill>
                    <a:schemeClr val="tx1">
                      <a:alpha val="41000"/>
                    </a:schemeClr>
                  </a:solidFill>
                </a:ln>
                <a:solidFill>
                  <a:schemeClr val="bg1"/>
                </a:solidFill>
                <a:latin typeface="Arial Black"/>
                <a:cs typeface="Arial Black"/>
              </a:rPr>
              <a:t>Biblia</a:t>
            </a:r>
            <a:r>
              <a:rPr lang="en-US" sz="3200" b="1" dirty="0">
                <a:ln>
                  <a:solidFill>
                    <a:schemeClr val="tx1">
                      <a:alpha val="41000"/>
                    </a:schemeClr>
                  </a:solidFill>
                </a:ln>
                <a:solidFill>
                  <a:schemeClr val="bg1"/>
                </a:solidFill>
                <a:latin typeface="Arial Black"/>
                <a:cs typeface="Arial Black"/>
              </a:rPr>
              <a:t> y Ancient Near Eastern </a:t>
            </a:r>
            <a:r>
              <a:rPr lang="en-US" sz="3200" b="1" dirty="0" err="1">
                <a:ln>
                  <a:solidFill>
                    <a:schemeClr val="tx1">
                      <a:alpha val="41000"/>
                    </a:schemeClr>
                  </a:solidFill>
                </a:ln>
                <a:solidFill>
                  <a:schemeClr val="bg1"/>
                </a:solidFill>
                <a:latin typeface="Arial Black"/>
                <a:cs typeface="Arial Black"/>
              </a:rPr>
              <a:t>Idiomas</a:t>
            </a:r>
            <a:r>
              <a:rPr lang="en-US" sz="3200" b="1" dirty="0">
                <a:ln>
                  <a:solidFill>
                    <a:schemeClr val="tx1">
                      <a:alpha val="41000"/>
                    </a:schemeClr>
                  </a:solidFill>
                </a:ln>
                <a:solidFill>
                  <a:schemeClr val="bg1"/>
                </a:solidFill>
                <a:latin typeface="Arial Black"/>
                <a:cs typeface="Arial Black"/>
              </a:rPr>
              <a:t> y director del </a:t>
            </a:r>
            <a:r>
              <a:rPr lang="en-US" sz="3200" b="1" dirty="0" err="1">
                <a:ln>
                  <a:solidFill>
                    <a:schemeClr val="tx1">
                      <a:alpha val="41000"/>
                    </a:schemeClr>
                  </a:solidFill>
                </a:ln>
                <a:solidFill>
                  <a:schemeClr val="bg1"/>
                </a:solidFill>
                <a:latin typeface="Arial Black"/>
                <a:cs typeface="Arial Black"/>
              </a:rPr>
              <a:t>Doctorado</a:t>
            </a:r>
            <a:r>
              <a:rPr lang="en-US" sz="3200" b="1" dirty="0">
                <a:ln>
                  <a:solidFill>
                    <a:schemeClr val="tx1">
                      <a:alpha val="41000"/>
                    </a:schemeClr>
                  </a:solidFill>
                </a:ln>
                <a:solidFill>
                  <a:schemeClr val="bg1"/>
                </a:solidFill>
                <a:latin typeface="Arial Black"/>
                <a:cs typeface="Arial Black"/>
              </a:rPr>
              <a:t> / </a:t>
            </a:r>
            <a:r>
              <a:rPr lang="en-US" sz="3200" b="1" dirty="0" err="1">
                <a:ln>
                  <a:solidFill>
                    <a:schemeClr val="tx1">
                      <a:alpha val="41000"/>
                    </a:schemeClr>
                  </a:solidFill>
                </a:ln>
                <a:solidFill>
                  <a:schemeClr val="bg1"/>
                </a:solidFill>
                <a:latin typeface="Arial Black"/>
                <a:cs typeface="Arial Black"/>
              </a:rPr>
              <a:t>ThD</a:t>
            </a:r>
            <a:r>
              <a:rPr lang="en-US" sz="3200" b="1" dirty="0">
                <a:ln>
                  <a:solidFill>
                    <a:schemeClr val="tx1">
                      <a:alpha val="41000"/>
                    </a:schemeClr>
                  </a:solidFill>
                </a:ln>
                <a:solidFill>
                  <a:schemeClr val="bg1"/>
                </a:solidFill>
                <a:latin typeface="Arial Black"/>
                <a:cs typeface="Arial Black"/>
              </a:rPr>
              <a:t> y </a:t>
            </a:r>
            <a:r>
              <a:rPr lang="en-US" sz="3200" b="1" dirty="0" err="1">
                <a:ln>
                  <a:solidFill>
                    <a:schemeClr val="tx1">
                      <a:alpha val="41000"/>
                    </a:schemeClr>
                  </a:solidFill>
                </a:ln>
                <a:solidFill>
                  <a:schemeClr val="bg1"/>
                </a:solidFill>
                <a:latin typeface="Arial Black"/>
                <a:cs typeface="Arial Black"/>
              </a:rPr>
              <a:t>programas</a:t>
            </a:r>
            <a:r>
              <a:rPr lang="en-US" sz="3200" b="1" dirty="0">
                <a:ln>
                  <a:solidFill>
                    <a:schemeClr val="tx1">
                      <a:alpha val="41000"/>
                    </a:schemeClr>
                  </a:solidFill>
                </a:ln>
                <a:solidFill>
                  <a:schemeClr val="bg1"/>
                </a:solidFill>
                <a:latin typeface="Arial Black"/>
                <a:cs typeface="Arial Black"/>
              </a:rPr>
              <a:t> de MTH, el </a:t>
            </a:r>
            <a:r>
              <a:rPr lang="en-US" sz="3200" b="1" dirty="0" err="1">
                <a:ln>
                  <a:solidFill>
                    <a:schemeClr val="tx1">
                      <a:alpha val="41000"/>
                    </a:schemeClr>
                  </a:solidFill>
                </a:ln>
                <a:solidFill>
                  <a:schemeClr val="bg1"/>
                </a:solidFill>
                <a:latin typeface="Arial Black"/>
                <a:cs typeface="Arial Black"/>
              </a:rPr>
              <a:t>Seminario</a:t>
            </a:r>
            <a:r>
              <a:rPr lang="en-US" sz="3200" b="1" dirty="0">
                <a:ln>
                  <a:solidFill>
                    <a:schemeClr val="tx1">
                      <a:alpha val="41000"/>
                    </a:schemeClr>
                  </a:solidFill>
                </a:ln>
                <a:solidFill>
                  <a:schemeClr val="bg1"/>
                </a:solidFill>
                <a:latin typeface="Arial Black"/>
                <a:cs typeface="Arial Black"/>
              </a:rPr>
              <a:t> </a:t>
            </a:r>
            <a:r>
              <a:rPr lang="en-US" sz="3200" b="1" dirty="0" err="1">
                <a:ln>
                  <a:solidFill>
                    <a:schemeClr val="tx1">
                      <a:alpha val="41000"/>
                    </a:schemeClr>
                  </a:solidFill>
                </a:ln>
                <a:solidFill>
                  <a:schemeClr val="bg1"/>
                </a:solidFill>
                <a:latin typeface="Arial Black"/>
                <a:cs typeface="Arial Black"/>
              </a:rPr>
              <a:t>Adventista</a:t>
            </a:r>
            <a:r>
              <a:rPr lang="en-US" sz="3200" b="1" dirty="0">
                <a:ln>
                  <a:solidFill>
                    <a:schemeClr val="tx1">
                      <a:alpha val="41000"/>
                    </a:schemeClr>
                  </a:solidFill>
                </a:ln>
                <a:solidFill>
                  <a:schemeClr val="bg1"/>
                </a:solidFill>
                <a:latin typeface="Arial Black"/>
                <a:cs typeface="Arial Black"/>
              </a:rPr>
              <a:t> de </a:t>
            </a:r>
            <a:r>
              <a:rPr lang="en-US" sz="3200" b="1" dirty="0" err="1">
                <a:ln>
                  <a:solidFill>
                    <a:schemeClr val="tx1">
                      <a:alpha val="41000"/>
                    </a:schemeClr>
                  </a:solidFill>
                </a:ln>
                <a:solidFill>
                  <a:schemeClr val="bg1"/>
                </a:solidFill>
                <a:latin typeface="Arial Black"/>
                <a:cs typeface="Arial Black"/>
              </a:rPr>
              <a:t>Teología</a:t>
            </a:r>
            <a:r>
              <a:rPr lang="en-US" sz="3200" b="1" dirty="0">
                <a:ln>
                  <a:solidFill>
                    <a:schemeClr val="tx1">
                      <a:alpha val="41000"/>
                    </a:schemeClr>
                  </a:solidFill>
                </a:ln>
                <a:solidFill>
                  <a:schemeClr val="bg1"/>
                </a:solidFill>
                <a:latin typeface="Arial Black"/>
                <a:cs typeface="Arial Black"/>
              </a:rPr>
              <a:t>, Universidad Andrews, </a:t>
            </a:r>
            <a:r>
              <a:rPr lang="en-US" sz="3200" b="1" dirty="0" err="1">
                <a:ln>
                  <a:solidFill>
                    <a:schemeClr val="tx1">
                      <a:alpha val="41000"/>
                    </a:schemeClr>
                  </a:solidFill>
                </a:ln>
                <a:solidFill>
                  <a:schemeClr val="bg1"/>
                </a:solidFill>
                <a:latin typeface="Arial Black"/>
                <a:cs typeface="Arial Black"/>
              </a:rPr>
              <a:t>en</a:t>
            </a:r>
            <a:r>
              <a:rPr lang="en-US" sz="3200" b="1" dirty="0">
                <a:ln>
                  <a:solidFill>
                    <a:schemeClr val="tx1">
                      <a:alpha val="41000"/>
                    </a:schemeClr>
                  </a:solidFill>
                </a:ln>
                <a:solidFill>
                  <a:schemeClr val="bg1"/>
                </a:solidFill>
                <a:latin typeface="Arial Black"/>
                <a:cs typeface="Arial Black"/>
              </a:rPr>
              <a:t> Berrien Springs, Michigan, </a:t>
            </a:r>
            <a:r>
              <a:rPr lang="en-US" sz="3200" b="1" dirty="0" err="1">
                <a:ln>
                  <a:solidFill>
                    <a:schemeClr val="tx1">
                      <a:alpha val="41000"/>
                    </a:schemeClr>
                  </a:solidFill>
                </a:ln>
                <a:solidFill>
                  <a:schemeClr val="bg1"/>
                </a:solidFill>
                <a:latin typeface="Arial Black"/>
                <a:cs typeface="Arial Black"/>
              </a:rPr>
              <a:t>Estados</a:t>
            </a:r>
            <a:r>
              <a:rPr lang="en-US" sz="3200" b="1" dirty="0">
                <a:ln>
                  <a:solidFill>
                    <a:schemeClr val="tx1">
                      <a:alpha val="41000"/>
                    </a:schemeClr>
                  </a:solidFill>
                </a:ln>
                <a:solidFill>
                  <a:schemeClr val="bg1"/>
                </a:solidFill>
                <a:latin typeface="Arial Black"/>
                <a:cs typeface="Arial Black"/>
              </a:rPr>
              <a:t> </a:t>
            </a:r>
            <a:r>
              <a:rPr lang="en-US" sz="3200" b="1" dirty="0" err="1">
                <a:ln>
                  <a:solidFill>
                    <a:schemeClr val="tx1">
                      <a:alpha val="41000"/>
                    </a:schemeClr>
                  </a:solidFill>
                </a:ln>
                <a:solidFill>
                  <a:schemeClr val="bg1"/>
                </a:solidFill>
                <a:latin typeface="Arial Black"/>
                <a:cs typeface="Arial Black"/>
              </a:rPr>
              <a:t>Unidos</a:t>
            </a:r>
            <a:r>
              <a:rPr lang="en-US" sz="3200" b="1" dirty="0">
                <a:ln>
                  <a:solidFill>
                    <a:schemeClr val="tx1">
                      <a:alpha val="41000"/>
                    </a:schemeClr>
                  </a:solidFill>
                </a:ln>
                <a:solidFill>
                  <a:schemeClr val="bg1"/>
                </a:solidFill>
                <a:latin typeface="Arial Black"/>
                <a:cs typeface="Arial Black"/>
              </a:rPr>
              <a:t>.</a:t>
            </a:r>
          </a:p>
        </p:txBody>
      </p:sp>
    </p:spTree>
    <p:extLst>
      <p:ext uri="{BB962C8B-B14F-4D97-AF65-F5344CB8AC3E}">
        <p14:creationId xmlns:p14="http://schemas.microsoft.com/office/powerpoint/2010/main" val="2585541391"/>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26076"/>
            <a:ext cx="9144000" cy="6884076"/>
          </a:xfrm>
          <a:prstGeom prst="rect">
            <a:avLst/>
          </a:prstGeom>
          <a:noFill/>
          <a:ln w="9525">
            <a:noFill/>
            <a:miter lim="800000"/>
            <a:headEnd/>
            <a:tailEnd/>
          </a:ln>
        </p:spPr>
      </p:pic>
      <p:sp>
        <p:nvSpPr>
          <p:cNvPr id="6" name="Rectangle 5">
            <a:extLst>
              <a:ext uri="{FF2B5EF4-FFF2-40B4-BE49-F238E27FC236}">
                <a16:creationId xmlns:a16="http://schemas.microsoft.com/office/drawing/2014/main" id="{7BE435AB-1F35-9E43-946F-F255B8767A28}"/>
              </a:ext>
            </a:extLst>
          </p:cNvPr>
          <p:cNvSpPr/>
          <p:nvPr/>
        </p:nvSpPr>
        <p:spPr>
          <a:xfrm>
            <a:off x="457200" y="1687354"/>
            <a:ext cx="7315200" cy="4832092"/>
          </a:xfrm>
          <a:prstGeom prst="rect">
            <a:avLst/>
          </a:prstGeom>
          <a:effectLst>
            <a:outerShdw blurRad="50800" dist="50800" dir="5400000" algn="ctr" rotWithShape="0">
              <a:srgbClr val="000000">
                <a:alpha val="82000"/>
              </a:srgbClr>
            </a:outerShdw>
          </a:effectLst>
        </p:spPr>
        <p:txBody>
          <a:bodyPr wrap="square">
            <a:spAutoFit/>
          </a:bodyPr>
          <a:lstStyle/>
          <a:p>
            <a:r>
              <a:rPr lang="en-US" sz="4400" b="1" dirty="0">
                <a:ln>
                  <a:solidFill>
                    <a:schemeClr val="tx1">
                      <a:alpha val="41000"/>
                    </a:schemeClr>
                  </a:solidFill>
                </a:ln>
                <a:solidFill>
                  <a:schemeClr val="bg1"/>
                </a:solidFill>
                <a:latin typeface="Arial Black"/>
                <a:cs typeface="Arial Black"/>
              </a:rPr>
              <a:t>“¿</a:t>
            </a:r>
            <a:r>
              <a:rPr lang="en-US" sz="4400" b="1" dirty="0" err="1">
                <a:ln>
                  <a:solidFill>
                    <a:schemeClr val="tx1">
                      <a:alpha val="41000"/>
                    </a:schemeClr>
                  </a:solidFill>
                </a:ln>
                <a:solidFill>
                  <a:schemeClr val="bg1"/>
                </a:solidFill>
                <a:latin typeface="Arial Black"/>
                <a:cs typeface="Arial Black"/>
              </a:rPr>
              <a:t>Cuál</a:t>
            </a:r>
            <a:r>
              <a:rPr lang="en-US" sz="4400" b="1" dirty="0">
                <a:ln>
                  <a:solidFill>
                    <a:schemeClr val="tx1">
                      <a:alpha val="41000"/>
                    </a:schemeClr>
                  </a:solidFill>
                </a:ln>
                <a:solidFill>
                  <a:schemeClr val="bg1"/>
                </a:solidFill>
                <a:latin typeface="Arial Black"/>
                <a:cs typeface="Arial Black"/>
              </a:rPr>
              <a:t> </a:t>
            </a:r>
            <a:r>
              <a:rPr lang="en-US" sz="4400" b="1" dirty="0" err="1">
                <a:ln>
                  <a:solidFill>
                    <a:schemeClr val="tx1">
                      <a:alpha val="41000"/>
                    </a:schemeClr>
                  </a:solidFill>
                </a:ln>
                <a:solidFill>
                  <a:schemeClr val="bg1"/>
                </a:solidFill>
                <a:latin typeface="Arial Black"/>
                <a:cs typeface="Arial Black"/>
              </a:rPr>
              <a:t>es</a:t>
            </a:r>
            <a:r>
              <a:rPr lang="en-US" sz="4400" b="1" dirty="0">
                <a:ln>
                  <a:solidFill>
                    <a:schemeClr val="tx1">
                      <a:alpha val="41000"/>
                    </a:schemeClr>
                  </a:solidFill>
                </a:ln>
                <a:solidFill>
                  <a:schemeClr val="bg1"/>
                </a:solidFill>
                <a:latin typeface="Arial Black"/>
                <a:cs typeface="Arial Black"/>
              </a:rPr>
              <a:t> el </a:t>
            </a:r>
            <a:r>
              <a:rPr lang="en-US" sz="4400" b="1" dirty="0" err="1">
                <a:ln>
                  <a:solidFill>
                    <a:schemeClr val="tx1">
                      <a:alpha val="41000"/>
                    </a:schemeClr>
                  </a:solidFill>
                </a:ln>
                <a:solidFill>
                  <a:schemeClr val="bg1"/>
                </a:solidFill>
                <a:latin typeface="Arial Black"/>
                <a:cs typeface="Arial Black"/>
              </a:rPr>
              <a:t>legalismo</a:t>
            </a:r>
            <a:r>
              <a:rPr lang="en-US" sz="4400" b="1" dirty="0">
                <a:ln>
                  <a:solidFill>
                    <a:schemeClr val="tx1">
                      <a:alpha val="41000"/>
                    </a:schemeClr>
                  </a:solidFill>
                </a:ln>
                <a:solidFill>
                  <a:schemeClr val="bg1"/>
                </a:solidFill>
                <a:latin typeface="Arial Black"/>
                <a:cs typeface="Arial Black"/>
              </a:rPr>
              <a:t>?</a:t>
            </a:r>
          </a:p>
          <a:p>
            <a:r>
              <a:rPr lang="en-US" sz="4400" b="1" dirty="0">
                <a:ln>
                  <a:solidFill>
                    <a:schemeClr val="tx1">
                      <a:alpha val="41000"/>
                    </a:schemeClr>
                  </a:solidFill>
                </a:ln>
                <a:solidFill>
                  <a:schemeClr val="bg1"/>
                </a:solidFill>
                <a:latin typeface="Arial Black"/>
                <a:cs typeface="Arial Black"/>
              </a:rPr>
              <a:t>El </a:t>
            </a:r>
            <a:r>
              <a:rPr lang="en-US" sz="4400" b="1" dirty="0" err="1">
                <a:ln>
                  <a:solidFill>
                    <a:schemeClr val="tx1">
                      <a:alpha val="41000"/>
                    </a:schemeClr>
                  </a:solidFill>
                </a:ln>
                <a:solidFill>
                  <a:schemeClr val="bg1"/>
                </a:solidFill>
                <a:latin typeface="Arial Black"/>
                <a:cs typeface="Arial Black"/>
              </a:rPr>
              <a:t>legalismo</a:t>
            </a:r>
            <a:r>
              <a:rPr lang="en-US" sz="4400" b="1" dirty="0">
                <a:ln>
                  <a:solidFill>
                    <a:schemeClr val="tx1">
                      <a:alpha val="41000"/>
                    </a:schemeClr>
                  </a:solidFill>
                </a:ln>
                <a:solidFill>
                  <a:schemeClr val="bg1"/>
                </a:solidFill>
                <a:latin typeface="Arial Black"/>
                <a:cs typeface="Arial Black"/>
              </a:rPr>
              <a:t> </a:t>
            </a:r>
            <a:r>
              <a:rPr lang="en-US" sz="4400" b="1" dirty="0" err="1">
                <a:ln>
                  <a:solidFill>
                    <a:schemeClr val="tx1">
                      <a:alpha val="41000"/>
                    </a:schemeClr>
                  </a:solidFill>
                </a:ln>
                <a:solidFill>
                  <a:schemeClr val="bg1"/>
                </a:solidFill>
                <a:latin typeface="Arial Black"/>
                <a:cs typeface="Arial Black"/>
              </a:rPr>
              <a:t>es</a:t>
            </a:r>
            <a:r>
              <a:rPr lang="en-US" sz="4400" b="1" dirty="0">
                <a:ln>
                  <a:solidFill>
                    <a:schemeClr val="tx1">
                      <a:alpha val="41000"/>
                    </a:schemeClr>
                  </a:solidFill>
                </a:ln>
                <a:solidFill>
                  <a:schemeClr val="bg1"/>
                </a:solidFill>
                <a:latin typeface="Arial Black"/>
                <a:cs typeface="Arial Black"/>
              </a:rPr>
              <a:t> el mal </a:t>
            </a:r>
            <a:r>
              <a:rPr lang="en-US" sz="4400" b="1" dirty="0" err="1">
                <a:ln>
                  <a:solidFill>
                    <a:schemeClr val="tx1">
                      <a:alpha val="41000"/>
                    </a:schemeClr>
                  </a:solidFill>
                </a:ln>
                <a:solidFill>
                  <a:schemeClr val="bg1"/>
                </a:solidFill>
                <a:latin typeface="Arial Black"/>
                <a:cs typeface="Arial Black"/>
              </a:rPr>
              <a:t>uso</a:t>
            </a:r>
            <a:r>
              <a:rPr lang="en-US" sz="4400" b="1" dirty="0">
                <a:ln>
                  <a:solidFill>
                    <a:schemeClr val="tx1">
                      <a:alpha val="41000"/>
                    </a:schemeClr>
                  </a:solidFill>
                </a:ln>
                <a:solidFill>
                  <a:schemeClr val="bg1"/>
                </a:solidFill>
                <a:latin typeface="Arial Black"/>
                <a:cs typeface="Arial Black"/>
              </a:rPr>
              <a:t> de la ley.  </a:t>
            </a:r>
            <a:r>
              <a:rPr lang="en-US" sz="4400" b="1" dirty="0" err="1">
                <a:ln>
                  <a:solidFill>
                    <a:schemeClr val="tx1">
                      <a:alpha val="41000"/>
                    </a:schemeClr>
                  </a:solidFill>
                </a:ln>
                <a:solidFill>
                  <a:schemeClr val="bg1"/>
                </a:solidFill>
                <a:latin typeface="Arial Black"/>
                <a:cs typeface="Arial Black"/>
              </a:rPr>
              <a:t>Es</a:t>
            </a:r>
            <a:r>
              <a:rPr lang="en-US" sz="4400" b="1" dirty="0">
                <a:ln>
                  <a:solidFill>
                    <a:schemeClr val="tx1">
                      <a:alpha val="41000"/>
                    </a:schemeClr>
                  </a:solidFill>
                </a:ln>
                <a:solidFill>
                  <a:schemeClr val="bg1"/>
                </a:solidFill>
                <a:latin typeface="Arial Black"/>
                <a:cs typeface="Arial Black"/>
              </a:rPr>
              <a:t> </a:t>
            </a:r>
            <a:r>
              <a:rPr lang="en-US" sz="4400" b="1" dirty="0" err="1">
                <a:ln>
                  <a:solidFill>
                    <a:schemeClr val="tx1">
                      <a:alpha val="41000"/>
                    </a:schemeClr>
                  </a:solidFill>
                </a:ln>
                <a:solidFill>
                  <a:schemeClr val="bg1"/>
                </a:solidFill>
                <a:latin typeface="Arial Black"/>
                <a:cs typeface="Arial Black"/>
              </a:rPr>
              <a:t>decir</a:t>
            </a:r>
            <a:r>
              <a:rPr lang="en-US" sz="4400" b="1" dirty="0">
                <a:ln>
                  <a:solidFill>
                    <a:schemeClr val="tx1">
                      <a:alpha val="41000"/>
                    </a:schemeClr>
                  </a:solidFill>
                </a:ln>
                <a:solidFill>
                  <a:schemeClr val="bg1"/>
                </a:solidFill>
                <a:latin typeface="Arial Black"/>
                <a:cs typeface="Arial Black"/>
              </a:rPr>
              <a:t>, se </a:t>
            </a:r>
            <a:r>
              <a:rPr lang="en-US" sz="4400" b="1" dirty="0" err="1">
                <a:ln>
                  <a:solidFill>
                    <a:schemeClr val="tx1">
                      <a:alpha val="41000"/>
                    </a:schemeClr>
                  </a:solidFill>
                </a:ln>
                <a:solidFill>
                  <a:schemeClr val="bg1"/>
                </a:solidFill>
                <a:latin typeface="Arial Black"/>
                <a:cs typeface="Arial Black"/>
              </a:rPr>
              <a:t>está</a:t>
            </a:r>
            <a:r>
              <a:rPr lang="en-US" sz="4400" b="1" dirty="0">
                <a:ln>
                  <a:solidFill>
                    <a:schemeClr val="tx1">
                      <a:alpha val="41000"/>
                    </a:schemeClr>
                  </a:solidFill>
                </a:ln>
                <a:solidFill>
                  <a:schemeClr val="bg1"/>
                </a:solidFill>
                <a:latin typeface="Arial Black"/>
                <a:cs typeface="Arial Black"/>
              </a:rPr>
              <a:t> </a:t>
            </a:r>
            <a:r>
              <a:rPr lang="en-US" sz="4400" b="1" dirty="0" err="1">
                <a:ln>
                  <a:solidFill>
                    <a:schemeClr val="tx1">
                      <a:alpha val="41000"/>
                    </a:schemeClr>
                  </a:solidFill>
                </a:ln>
                <a:solidFill>
                  <a:schemeClr val="bg1"/>
                </a:solidFill>
                <a:latin typeface="Arial Black"/>
                <a:cs typeface="Arial Black"/>
              </a:rPr>
              <a:t>utilizando</a:t>
            </a:r>
            <a:r>
              <a:rPr lang="en-US" sz="4400" b="1" dirty="0">
                <a:ln>
                  <a:solidFill>
                    <a:schemeClr val="tx1">
                      <a:alpha val="41000"/>
                    </a:schemeClr>
                  </a:solidFill>
                </a:ln>
                <a:solidFill>
                  <a:schemeClr val="bg1"/>
                </a:solidFill>
                <a:latin typeface="Arial Black"/>
                <a:cs typeface="Arial Black"/>
              </a:rPr>
              <a:t> la ley para un fin </a:t>
            </a:r>
            <a:r>
              <a:rPr lang="en-US" sz="4400" b="1" dirty="0" err="1">
                <a:ln>
                  <a:solidFill>
                    <a:schemeClr val="tx1">
                      <a:alpha val="41000"/>
                    </a:schemeClr>
                  </a:solidFill>
                </a:ln>
                <a:solidFill>
                  <a:schemeClr val="bg1"/>
                </a:solidFill>
                <a:latin typeface="Arial Black"/>
                <a:cs typeface="Arial Black"/>
              </a:rPr>
              <a:t>distinto</a:t>
            </a:r>
            <a:r>
              <a:rPr lang="en-US" sz="4400" b="1" dirty="0">
                <a:ln>
                  <a:solidFill>
                    <a:schemeClr val="tx1">
                      <a:alpha val="41000"/>
                    </a:schemeClr>
                  </a:solidFill>
                </a:ln>
                <a:solidFill>
                  <a:schemeClr val="bg1"/>
                </a:solidFill>
                <a:latin typeface="Arial Black"/>
                <a:cs typeface="Arial Black"/>
              </a:rPr>
              <a:t> de </a:t>
            </a:r>
            <a:r>
              <a:rPr lang="en-US" sz="4400" b="1" dirty="0" err="1">
                <a:ln>
                  <a:solidFill>
                    <a:schemeClr val="tx1">
                      <a:alpha val="41000"/>
                    </a:schemeClr>
                  </a:solidFill>
                </a:ln>
                <a:solidFill>
                  <a:schemeClr val="bg1"/>
                </a:solidFill>
                <a:latin typeface="Arial Black"/>
                <a:cs typeface="Arial Black"/>
              </a:rPr>
              <a:t>aquél</a:t>
            </a:r>
            <a:r>
              <a:rPr lang="en-US" sz="4400" b="1" dirty="0">
                <a:ln>
                  <a:solidFill>
                    <a:schemeClr val="tx1">
                      <a:alpha val="41000"/>
                    </a:schemeClr>
                  </a:solidFill>
                </a:ln>
                <a:solidFill>
                  <a:schemeClr val="bg1"/>
                </a:solidFill>
                <a:latin typeface="Arial Black"/>
                <a:cs typeface="Arial Black"/>
              </a:rPr>
              <a:t> para el que </a:t>
            </a:r>
            <a:r>
              <a:rPr lang="en-US" sz="4400" b="1" dirty="0" err="1">
                <a:ln>
                  <a:solidFill>
                    <a:schemeClr val="tx1">
                      <a:alpha val="41000"/>
                    </a:schemeClr>
                  </a:solidFill>
                </a:ln>
                <a:solidFill>
                  <a:schemeClr val="bg1"/>
                </a:solidFill>
                <a:latin typeface="Arial Black"/>
                <a:cs typeface="Arial Black"/>
              </a:rPr>
              <a:t>está</a:t>
            </a:r>
            <a:r>
              <a:rPr lang="en-US" sz="4400" b="1" dirty="0">
                <a:ln>
                  <a:solidFill>
                    <a:schemeClr val="tx1">
                      <a:alpha val="41000"/>
                    </a:schemeClr>
                  </a:solidFill>
                </a:ln>
                <a:solidFill>
                  <a:schemeClr val="bg1"/>
                </a:solidFill>
                <a:latin typeface="Arial Black"/>
                <a:cs typeface="Arial Black"/>
              </a:rPr>
              <a:t> </a:t>
            </a:r>
            <a:r>
              <a:rPr lang="en-US" sz="4400" b="1" dirty="0" err="1">
                <a:ln>
                  <a:solidFill>
                    <a:schemeClr val="tx1">
                      <a:alpha val="41000"/>
                    </a:schemeClr>
                  </a:solidFill>
                </a:ln>
                <a:solidFill>
                  <a:schemeClr val="bg1"/>
                </a:solidFill>
                <a:latin typeface="Arial Black"/>
                <a:cs typeface="Arial Black"/>
              </a:rPr>
              <a:t>destinado</a:t>
            </a:r>
            <a:r>
              <a:rPr lang="en-US" sz="4400" b="1" dirty="0">
                <a:ln>
                  <a:solidFill>
                    <a:schemeClr val="tx1">
                      <a:alpha val="41000"/>
                    </a:schemeClr>
                  </a:solidFill>
                </a:ln>
                <a:solidFill>
                  <a:schemeClr val="bg1"/>
                </a:solidFill>
                <a:latin typeface="Arial Black"/>
                <a:cs typeface="Arial Black"/>
              </a:rPr>
              <a:t>”. </a:t>
            </a:r>
          </a:p>
        </p:txBody>
      </p:sp>
    </p:spTree>
    <p:extLst>
      <p:ext uri="{BB962C8B-B14F-4D97-AF65-F5344CB8AC3E}">
        <p14:creationId xmlns:p14="http://schemas.microsoft.com/office/powerpoint/2010/main" val="117273076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515264CD-800E-5040-90BC-9ED36EB3CBCD}"/>
              </a:ext>
            </a:extLst>
          </p:cNvPr>
          <p:cNvSpPr/>
          <p:nvPr/>
        </p:nvSpPr>
        <p:spPr>
          <a:xfrm>
            <a:off x="228600" y="1600200"/>
            <a:ext cx="7162800" cy="5078314"/>
          </a:xfrm>
          <a:prstGeom prst="rect">
            <a:avLst/>
          </a:prstGeom>
          <a:effectLst>
            <a:outerShdw blurRad="50800" dist="50800" dir="5400000" algn="ctr" rotWithShape="0">
              <a:srgbClr val="000000">
                <a:alpha val="82000"/>
              </a:srgbClr>
            </a:outerShdw>
          </a:effectLst>
        </p:spPr>
        <p:txBody>
          <a:bodyPr wrap="square">
            <a:spAutoFit/>
          </a:bodyPr>
          <a:lstStyle/>
          <a:p>
            <a:r>
              <a:rPr lang="en-US" sz="3600" b="1" dirty="0">
                <a:ln>
                  <a:solidFill>
                    <a:schemeClr val="tx1">
                      <a:alpha val="42000"/>
                    </a:schemeClr>
                  </a:solidFill>
                </a:ln>
                <a:solidFill>
                  <a:schemeClr val="bg1"/>
                </a:solidFill>
                <a:latin typeface="Arial Black"/>
                <a:cs typeface="Arial Black"/>
              </a:rPr>
              <a:t>“El </a:t>
            </a:r>
            <a:r>
              <a:rPr lang="en-US" sz="3600" b="1" dirty="0" err="1">
                <a:ln>
                  <a:solidFill>
                    <a:schemeClr val="tx1">
                      <a:alpha val="42000"/>
                    </a:schemeClr>
                  </a:solidFill>
                </a:ln>
                <a:solidFill>
                  <a:schemeClr val="bg1"/>
                </a:solidFill>
                <a:latin typeface="Arial Black"/>
                <a:cs typeface="Arial Black"/>
              </a:rPr>
              <a:t>legalismo</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incluye</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intentos</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inútiles</a:t>
            </a:r>
            <a:r>
              <a:rPr lang="en-US" sz="3600" b="1" dirty="0">
                <a:ln>
                  <a:solidFill>
                    <a:schemeClr val="tx1">
                      <a:alpha val="42000"/>
                    </a:schemeClr>
                  </a:solidFill>
                </a:ln>
                <a:solidFill>
                  <a:schemeClr val="bg1"/>
                </a:solidFill>
                <a:latin typeface="Arial Black"/>
                <a:cs typeface="Arial Black"/>
              </a:rPr>
              <a:t> para </a:t>
            </a:r>
            <a:r>
              <a:rPr lang="en-US" sz="3600" b="1" dirty="0" err="1">
                <a:ln>
                  <a:solidFill>
                    <a:schemeClr val="tx1">
                      <a:alpha val="42000"/>
                    </a:schemeClr>
                  </a:solidFill>
                </a:ln>
                <a:solidFill>
                  <a:schemeClr val="bg1"/>
                </a:solidFill>
                <a:latin typeface="Arial Black"/>
                <a:cs typeface="Arial Black"/>
              </a:rPr>
              <a:t>ganar</a:t>
            </a:r>
            <a:r>
              <a:rPr lang="en-US" sz="3600" b="1" dirty="0">
                <a:ln>
                  <a:solidFill>
                    <a:schemeClr val="tx1">
                      <a:alpha val="42000"/>
                    </a:schemeClr>
                  </a:solidFill>
                </a:ln>
                <a:solidFill>
                  <a:schemeClr val="bg1"/>
                </a:solidFill>
                <a:latin typeface="Arial Black"/>
                <a:cs typeface="Arial Black"/>
              </a:rPr>
              <a:t> la </a:t>
            </a:r>
            <a:r>
              <a:rPr lang="en-US" sz="3600" b="1" dirty="0" err="1">
                <a:ln>
                  <a:solidFill>
                    <a:schemeClr val="tx1">
                      <a:alpha val="42000"/>
                    </a:schemeClr>
                  </a:solidFill>
                </a:ln>
                <a:solidFill>
                  <a:schemeClr val="bg1"/>
                </a:solidFill>
                <a:latin typeface="Arial Black"/>
                <a:cs typeface="Arial Black"/>
              </a:rPr>
              <a:t>salvación</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por</a:t>
            </a:r>
            <a:r>
              <a:rPr lang="en-US" sz="3600" b="1" dirty="0">
                <a:ln>
                  <a:solidFill>
                    <a:schemeClr val="tx1">
                      <a:alpha val="42000"/>
                    </a:schemeClr>
                  </a:solidFill>
                </a:ln>
                <a:solidFill>
                  <a:schemeClr val="bg1"/>
                </a:solidFill>
                <a:latin typeface="Arial Black"/>
                <a:cs typeface="Arial Black"/>
              </a:rPr>
              <a:t> el </a:t>
            </a:r>
            <a:r>
              <a:rPr lang="en-US" sz="3600" b="1" dirty="0" err="1">
                <a:ln>
                  <a:solidFill>
                    <a:schemeClr val="tx1">
                      <a:alpha val="42000"/>
                    </a:schemeClr>
                  </a:solidFill>
                </a:ln>
                <a:solidFill>
                  <a:schemeClr val="bg1"/>
                </a:solidFill>
                <a:latin typeface="Arial Black"/>
                <a:cs typeface="Arial Black"/>
              </a:rPr>
              <a:t>propio</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rendimiento</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por</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ejemplo</a:t>
            </a:r>
            <a:r>
              <a:rPr lang="en-US" sz="3600" b="1" dirty="0">
                <a:ln>
                  <a:solidFill>
                    <a:schemeClr val="tx1">
                      <a:alpha val="42000"/>
                    </a:schemeClr>
                  </a:solidFill>
                </a:ln>
                <a:solidFill>
                  <a:schemeClr val="bg1"/>
                </a:solidFill>
                <a:latin typeface="Arial Black"/>
                <a:cs typeface="Arial Black"/>
              </a:rPr>
              <a:t>, Lucas 18: 9-14) (Mateo 19: 16-22) y de </a:t>
            </a:r>
            <a:r>
              <a:rPr lang="en-US" sz="3600" b="1" dirty="0" err="1">
                <a:ln>
                  <a:solidFill>
                    <a:schemeClr val="tx1">
                      <a:alpha val="42000"/>
                    </a:schemeClr>
                  </a:solidFill>
                </a:ln>
                <a:solidFill>
                  <a:schemeClr val="bg1"/>
                </a:solidFill>
                <a:latin typeface="Arial Black"/>
                <a:cs typeface="Arial Black"/>
              </a:rPr>
              <a:t>obtener</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garantías</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mediante</a:t>
            </a:r>
            <a:r>
              <a:rPr lang="en-US" sz="3600" b="1" dirty="0">
                <a:ln>
                  <a:solidFill>
                    <a:schemeClr val="tx1">
                      <a:alpha val="42000"/>
                    </a:schemeClr>
                  </a:solidFill>
                </a:ln>
                <a:solidFill>
                  <a:schemeClr val="bg1"/>
                </a:solidFill>
                <a:latin typeface="Arial Black"/>
                <a:cs typeface="Arial Black"/>
              </a:rPr>
              <a:t> la </a:t>
            </a:r>
            <a:r>
              <a:rPr lang="en-US" sz="3600" b="1" dirty="0" err="1">
                <a:ln>
                  <a:solidFill>
                    <a:schemeClr val="tx1">
                      <a:alpha val="42000"/>
                    </a:schemeClr>
                  </a:solidFill>
                </a:ln>
                <a:solidFill>
                  <a:schemeClr val="bg1"/>
                </a:solidFill>
                <a:latin typeface="Arial Black"/>
                <a:cs typeface="Arial Black"/>
              </a:rPr>
              <a:t>consecución</a:t>
            </a:r>
            <a:r>
              <a:rPr lang="en-US" sz="3600" b="1" dirty="0">
                <a:ln>
                  <a:solidFill>
                    <a:schemeClr val="tx1">
                      <a:alpha val="42000"/>
                    </a:schemeClr>
                  </a:solidFill>
                </a:ln>
                <a:solidFill>
                  <a:schemeClr val="bg1"/>
                </a:solidFill>
                <a:latin typeface="Arial Black"/>
                <a:cs typeface="Arial Black"/>
              </a:rPr>
              <a:t> de un </a:t>
            </a:r>
            <a:r>
              <a:rPr lang="en-US" sz="3600" b="1" dirty="0" err="1">
                <a:ln>
                  <a:solidFill>
                    <a:schemeClr val="tx1">
                      <a:alpha val="42000"/>
                    </a:schemeClr>
                  </a:solidFill>
                </a:ln>
                <a:solidFill>
                  <a:schemeClr val="bg1"/>
                </a:solidFill>
                <a:latin typeface="Arial Black"/>
                <a:cs typeface="Arial Black"/>
              </a:rPr>
              <a:t>nivel</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mínimo</a:t>
            </a:r>
            <a:r>
              <a:rPr lang="en-US" sz="3600" b="1" dirty="0">
                <a:ln>
                  <a:solidFill>
                    <a:schemeClr val="tx1">
                      <a:alpha val="42000"/>
                    </a:schemeClr>
                  </a:solidFill>
                </a:ln>
                <a:solidFill>
                  <a:schemeClr val="bg1"/>
                </a:solidFill>
                <a:latin typeface="Arial Black"/>
                <a:cs typeface="Arial Black"/>
              </a:rPr>
              <a:t>”. </a:t>
            </a:r>
            <a:endParaRPr lang="en-US" sz="3600" dirty="0">
              <a:ln>
                <a:solidFill>
                  <a:schemeClr val="tx1">
                    <a:alpha val="42000"/>
                  </a:schemeClr>
                </a:solidFill>
              </a:ln>
              <a:solidFill>
                <a:schemeClr val="bg1"/>
              </a:solidFill>
              <a:latin typeface="Arial Black"/>
              <a:cs typeface="Arial Black"/>
            </a:endParaRPr>
          </a:p>
        </p:txBody>
      </p:sp>
    </p:spTree>
    <p:extLst>
      <p:ext uri="{BB962C8B-B14F-4D97-AF65-F5344CB8AC3E}">
        <p14:creationId xmlns:p14="http://schemas.microsoft.com/office/powerpoint/2010/main" val="694179861"/>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Rectangle 4">
            <a:extLst>
              <a:ext uri="{FF2B5EF4-FFF2-40B4-BE49-F238E27FC236}">
                <a16:creationId xmlns:a16="http://schemas.microsoft.com/office/drawing/2014/main" id="{F235112C-9839-2546-A147-22F9E0E59446}"/>
              </a:ext>
            </a:extLst>
          </p:cNvPr>
          <p:cNvSpPr/>
          <p:nvPr/>
        </p:nvSpPr>
        <p:spPr>
          <a:xfrm>
            <a:off x="304800" y="1676400"/>
            <a:ext cx="7081158" cy="4478149"/>
          </a:xfrm>
          <a:prstGeom prst="rect">
            <a:avLst/>
          </a:prstGeom>
          <a:effectLst>
            <a:outerShdw blurRad="50800" dist="50800" dir="5400000" algn="ctr" rotWithShape="0">
              <a:srgbClr val="000000">
                <a:alpha val="82000"/>
              </a:srgbClr>
            </a:outerShdw>
          </a:effectLst>
        </p:spPr>
        <p:txBody>
          <a:bodyPr wrap="square">
            <a:spAutoFit/>
          </a:bodyPr>
          <a:lstStyle/>
          <a:p>
            <a:r>
              <a:rPr lang="en-US" sz="4000" b="1" dirty="0" err="1">
                <a:ln>
                  <a:solidFill>
                    <a:schemeClr val="tx1">
                      <a:alpha val="41000"/>
                    </a:schemeClr>
                  </a:solidFill>
                </a:ln>
                <a:solidFill>
                  <a:schemeClr val="bg1"/>
                </a:solidFill>
                <a:latin typeface="Arial Black"/>
                <a:cs typeface="Arial Black"/>
              </a:rPr>
              <a:t>Abuso</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legalista</a:t>
            </a:r>
            <a:r>
              <a:rPr lang="en-US" sz="4000" b="1" dirty="0">
                <a:ln>
                  <a:solidFill>
                    <a:schemeClr val="tx1">
                      <a:alpha val="41000"/>
                    </a:schemeClr>
                  </a:solidFill>
                </a:ln>
                <a:solidFill>
                  <a:schemeClr val="bg1"/>
                </a:solidFill>
                <a:latin typeface="Arial Black"/>
                <a:cs typeface="Arial Black"/>
              </a:rPr>
              <a:t> de la ley de Dios </a:t>
            </a:r>
            <a:r>
              <a:rPr lang="en-US" sz="4000" b="1" dirty="0" err="1">
                <a:ln>
                  <a:solidFill>
                    <a:schemeClr val="tx1">
                      <a:alpha val="41000"/>
                    </a:schemeClr>
                  </a:solidFill>
                </a:ln>
                <a:solidFill>
                  <a:schemeClr val="bg1"/>
                </a:solidFill>
                <a:latin typeface="Arial Black"/>
                <a:cs typeface="Arial Black"/>
              </a:rPr>
              <a:t>también</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incluye</a:t>
            </a:r>
            <a:r>
              <a:rPr lang="en-US" sz="4000" b="1" dirty="0">
                <a:ln>
                  <a:solidFill>
                    <a:schemeClr val="tx1">
                      <a:alpha val="41000"/>
                    </a:schemeClr>
                  </a:solidFill>
                </a:ln>
                <a:solidFill>
                  <a:schemeClr val="bg1"/>
                </a:solidFill>
                <a:latin typeface="Arial Black"/>
                <a:cs typeface="Arial Black"/>
              </a:rPr>
              <a:t> el </a:t>
            </a:r>
            <a:r>
              <a:rPr lang="en-US" sz="4000" b="1" dirty="0" err="1">
                <a:ln>
                  <a:solidFill>
                    <a:schemeClr val="tx1">
                      <a:alpha val="41000"/>
                    </a:schemeClr>
                  </a:solidFill>
                </a:ln>
                <a:solidFill>
                  <a:schemeClr val="bg1"/>
                </a:solidFill>
                <a:latin typeface="Arial Black"/>
                <a:cs typeface="Arial Black"/>
              </a:rPr>
              <a:t>uso</a:t>
            </a:r>
            <a:r>
              <a:rPr lang="en-US" sz="4000" b="1" dirty="0">
                <a:ln>
                  <a:solidFill>
                    <a:schemeClr val="tx1">
                      <a:alpha val="41000"/>
                    </a:schemeClr>
                  </a:solidFill>
                </a:ln>
                <a:solidFill>
                  <a:schemeClr val="bg1"/>
                </a:solidFill>
                <a:latin typeface="Arial Black"/>
                <a:cs typeface="Arial Black"/>
              </a:rPr>
              <a:t> de las </a:t>
            </a:r>
            <a:r>
              <a:rPr lang="en-US" sz="4000" b="1" dirty="0" err="1">
                <a:ln>
                  <a:solidFill>
                    <a:schemeClr val="tx1">
                      <a:alpha val="41000"/>
                    </a:schemeClr>
                  </a:solidFill>
                </a:ln>
                <a:solidFill>
                  <a:schemeClr val="bg1"/>
                </a:solidFill>
                <a:latin typeface="Arial Black"/>
                <a:cs typeface="Arial Black"/>
              </a:rPr>
              <a:t>tradiciones</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humanas</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añadidas</a:t>
            </a:r>
            <a:r>
              <a:rPr lang="en-US" sz="4000" b="1" dirty="0">
                <a:ln>
                  <a:solidFill>
                    <a:schemeClr val="tx1">
                      <a:alpha val="41000"/>
                    </a:schemeClr>
                  </a:solidFill>
                </a:ln>
                <a:solidFill>
                  <a:schemeClr val="bg1"/>
                </a:solidFill>
                <a:latin typeface="Arial Black"/>
                <a:cs typeface="Arial Black"/>
              </a:rPr>
              <a:t> a la </a:t>
            </a:r>
            <a:r>
              <a:rPr lang="en-US" sz="4000" b="1" dirty="0" err="1">
                <a:ln>
                  <a:solidFill>
                    <a:schemeClr val="tx1">
                      <a:alpha val="41000"/>
                    </a:schemeClr>
                  </a:solidFill>
                </a:ln>
                <a:solidFill>
                  <a:schemeClr val="bg1"/>
                </a:solidFill>
                <a:latin typeface="Arial Black"/>
                <a:cs typeface="Arial Black"/>
              </a:rPr>
              <a:t>misma</a:t>
            </a:r>
            <a:r>
              <a:rPr lang="en-US" sz="4000" b="1" dirty="0">
                <a:ln>
                  <a:solidFill>
                    <a:schemeClr val="tx1">
                      <a:alpha val="41000"/>
                    </a:schemeClr>
                  </a:solidFill>
                </a:ln>
                <a:solidFill>
                  <a:schemeClr val="bg1"/>
                </a:solidFill>
                <a:latin typeface="Arial Black"/>
                <a:cs typeface="Arial Black"/>
              </a:rPr>
              <a:t>, para </a:t>
            </a:r>
            <a:r>
              <a:rPr lang="en-US" sz="4000" b="1" dirty="0" err="1">
                <a:ln>
                  <a:solidFill>
                    <a:schemeClr val="tx1">
                      <a:alpha val="41000"/>
                    </a:schemeClr>
                  </a:solidFill>
                </a:ln>
                <a:solidFill>
                  <a:schemeClr val="bg1"/>
                </a:solidFill>
                <a:latin typeface="Arial Black"/>
                <a:cs typeface="Arial Black"/>
              </a:rPr>
              <a:t>ganar</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poder</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sobre</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los</a:t>
            </a:r>
            <a:r>
              <a:rPr lang="en-US" sz="4000" b="1" dirty="0">
                <a:ln>
                  <a:solidFill>
                    <a:schemeClr val="tx1">
                      <a:alpha val="41000"/>
                    </a:schemeClr>
                  </a:solidFill>
                </a:ln>
                <a:solidFill>
                  <a:schemeClr val="bg1"/>
                </a:solidFill>
                <a:latin typeface="Arial Black"/>
                <a:cs typeface="Arial Black"/>
              </a:rPr>
              <a:t> </a:t>
            </a:r>
            <a:r>
              <a:rPr lang="en-US" sz="4000" b="1" dirty="0" err="1">
                <a:ln>
                  <a:solidFill>
                    <a:schemeClr val="tx1">
                      <a:alpha val="41000"/>
                    </a:schemeClr>
                  </a:solidFill>
                </a:ln>
                <a:solidFill>
                  <a:schemeClr val="bg1"/>
                </a:solidFill>
                <a:latin typeface="Arial Black"/>
                <a:cs typeface="Arial Black"/>
              </a:rPr>
              <a:t>demás</a:t>
            </a:r>
            <a:r>
              <a:rPr lang="en-US" sz="4000" b="1" dirty="0">
                <a:ln>
                  <a:solidFill>
                    <a:schemeClr val="tx1">
                      <a:alpha val="41000"/>
                    </a:schemeClr>
                  </a:solidFill>
                </a:ln>
                <a:solidFill>
                  <a:schemeClr val="bg1"/>
                </a:solidFill>
                <a:latin typeface="Arial Black"/>
                <a:cs typeface="Arial Black"/>
              </a:rPr>
              <a:t> (Mat. 23: 1-28).</a:t>
            </a:r>
            <a:r>
              <a:rPr lang="en-US" sz="4500" b="1" dirty="0">
                <a:solidFill>
                  <a:schemeClr val="bg1"/>
                </a:solidFill>
                <a:latin typeface="Helvetica" charset="0"/>
              </a:rPr>
              <a:t> </a:t>
            </a:r>
            <a:endParaRPr lang="en-US" sz="4500" b="1" dirty="0">
              <a:solidFill>
                <a:schemeClr val="bg1"/>
              </a:solidFill>
            </a:endParaRPr>
          </a:p>
        </p:txBody>
      </p:sp>
    </p:spTree>
    <p:extLst>
      <p:ext uri="{BB962C8B-B14F-4D97-AF65-F5344CB8AC3E}">
        <p14:creationId xmlns:p14="http://schemas.microsoft.com/office/powerpoint/2010/main" val="1007322965"/>
      </p:ext>
    </p:extLst>
  </p:cSld>
  <p:clrMapOvr>
    <a:masterClrMapping/>
  </p:clrMapOvr>
  <mc:AlternateContent xmlns:mc="http://schemas.openxmlformats.org/markup-compatibility/2006">
    <mc:Choice xmlns:p14="http://schemas.microsoft.com/office/powerpoint/2010/main" Requires="p14">
      <p:transition spd="slow" p14:dur="1600">
        <p14:prism isInverted="1"/>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Rectangle 4">
            <a:extLst>
              <a:ext uri="{FF2B5EF4-FFF2-40B4-BE49-F238E27FC236}">
                <a16:creationId xmlns:a16="http://schemas.microsoft.com/office/drawing/2014/main" id="{834331B9-1CC0-2B41-97FF-633E582ACF72}"/>
              </a:ext>
            </a:extLst>
          </p:cNvPr>
          <p:cNvSpPr/>
          <p:nvPr/>
        </p:nvSpPr>
        <p:spPr>
          <a:xfrm>
            <a:off x="317241" y="1779687"/>
            <a:ext cx="7302760" cy="5016757"/>
          </a:xfrm>
          <a:prstGeom prst="rect">
            <a:avLst/>
          </a:prstGeom>
          <a:effectLst>
            <a:outerShdw blurRad="50800" dist="50800" dir="5400000" algn="ctr" rotWithShape="0">
              <a:srgbClr val="000000">
                <a:alpha val="82000"/>
              </a:srgbClr>
            </a:outerShdw>
          </a:effectLst>
        </p:spPr>
        <p:txBody>
          <a:bodyPr wrap="square">
            <a:spAutoFit/>
          </a:bodyPr>
          <a:lstStyle/>
          <a:p>
            <a:r>
              <a:rPr lang="en-US" sz="3200" b="1" dirty="0" err="1">
                <a:ln>
                  <a:solidFill>
                    <a:schemeClr val="tx1">
                      <a:alpha val="42000"/>
                    </a:schemeClr>
                  </a:solidFill>
                </a:ln>
                <a:solidFill>
                  <a:schemeClr val="bg1"/>
                </a:solidFill>
                <a:latin typeface="Arial Black"/>
                <a:cs typeface="Arial Black"/>
              </a:rPr>
              <a:t>En</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lugar</a:t>
            </a:r>
            <a:r>
              <a:rPr lang="en-US" sz="3200" b="1" dirty="0">
                <a:ln>
                  <a:solidFill>
                    <a:schemeClr val="tx1">
                      <a:alpha val="42000"/>
                    </a:schemeClr>
                  </a:solidFill>
                </a:ln>
                <a:solidFill>
                  <a:schemeClr val="bg1"/>
                </a:solidFill>
                <a:latin typeface="Arial Black"/>
                <a:cs typeface="Arial Black"/>
              </a:rPr>
              <a:t> de </a:t>
            </a:r>
            <a:r>
              <a:rPr lang="en-US" sz="3200" b="1" dirty="0" err="1">
                <a:ln>
                  <a:solidFill>
                    <a:schemeClr val="tx1">
                      <a:alpha val="42000"/>
                    </a:schemeClr>
                  </a:solidFill>
                </a:ln>
                <a:solidFill>
                  <a:schemeClr val="bg1"/>
                </a:solidFill>
                <a:latin typeface="Arial Black"/>
                <a:cs typeface="Arial Black"/>
              </a:rPr>
              <a:t>tratar</a:t>
            </a:r>
            <a:r>
              <a:rPr lang="en-US" sz="3200" b="1" dirty="0">
                <a:ln>
                  <a:solidFill>
                    <a:schemeClr val="tx1">
                      <a:alpha val="42000"/>
                    </a:schemeClr>
                  </a:solidFill>
                </a:ln>
                <a:solidFill>
                  <a:schemeClr val="bg1"/>
                </a:solidFill>
                <a:latin typeface="Arial Black"/>
                <a:cs typeface="Arial Black"/>
              </a:rPr>
              <a:t> de </a:t>
            </a:r>
            <a:r>
              <a:rPr lang="en-US" sz="3200" b="1" dirty="0" err="1">
                <a:ln>
                  <a:solidFill>
                    <a:schemeClr val="tx1">
                      <a:alpha val="42000"/>
                    </a:schemeClr>
                  </a:solidFill>
                </a:ln>
                <a:solidFill>
                  <a:schemeClr val="bg1"/>
                </a:solidFill>
                <a:latin typeface="Arial Black"/>
                <a:cs typeface="Arial Black"/>
              </a:rPr>
              <a:t>proteger</a:t>
            </a:r>
            <a:r>
              <a:rPr lang="en-US" sz="3200" b="1" dirty="0">
                <a:ln>
                  <a:solidFill>
                    <a:schemeClr val="tx1">
                      <a:alpha val="42000"/>
                    </a:schemeClr>
                  </a:solidFill>
                </a:ln>
                <a:solidFill>
                  <a:schemeClr val="bg1"/>
                </a:solidFill>
                <a:latin typeface="Arial Black"/>
                <a:cs typeface="Arial Black"/>
              </a:rPr>
              <a:t> a las personas-un </a:t>
            </a:r>
            <a:r>
              <a:rPr lang="en-US" sz="3200" b="1" dirty="0" err="1">
                <a:ln>
                  <a:solidFill>
                    <a:schemeClr val="tx1">
                      <a:alpha val="42000"/>
                    </a:schemeClr>
                  </a:solidFill>
                </a:ln>
                <a:solidFill>
                  <a:schemeClr val="bg1"/>
                </a:solidFill>
                <a:latin typeface="Arial Black"/>
                <a:cs typeface="Arial Black"/>
              </a:rPr>
              <a:t>propósito</a:t>
            </a:r>
            <a:r>
              <a:rPr lang="en-US" sz="3200" b="1" dirty="0">
                <a:ln>
                  <a:solidFill>
                    <a:schemeClr val="tx1">
                      <a:alpha val="42000"/>
                    </a:schemeClr>
                  </a:solidFill>
                </a:ln>
                <a:solidFill>
                  <a:schemeClr val="bg1"/>
                </a:solidFill>
                <a:latin typeface="Arial Black"/>
                <a:cs typeface="Arial Black"/>
              </a:rPr>
              <a:t> para el que se </a:t>
            </a:r>
            <a:r>
              <a:rPr lang="en-US" sz="3200" b="1" dirty="0" err="1">
                <a:ln>
                  <a:solidFill>
                    <a:schemeClr val="tx1">
                      <a:alpha val="42000"/>
                    </a:schemeClr>
                  </a:solidFill>
                </a:ln>
                <a:solidFill>
                  <a:schemeClr val="bg1"/>
                </a:solidFill>
                <a:latin typeface="Arial Black"/>
                <a:cs typeface="Arial Black"/>
              </a:rPr>
              <a:t>designa</a:t>
            </a:r>
            <a:r>
              <a:rPr lang="en-US" sz="3200" b="1" dirty="0">
                <a:ln>
                  <a:solidFill>
                    <a:schemeClr val="tx1">
                      <a:alpha val="42000"/>
                    </a:schemeClr>
                  </a:solidFill>
                </a:ln>
                <a:solidFill>
                  <a:schemeClr val="bg1"/>
                </a:solidFill>
                <a:latin typeface="Arial Black"/>
                <a:cs typeface="Arial Black"/>
              </a:rPr>
              <a:t> la ley- LOS </a:t>
            </a:r>
            <a:r>
              <a:rPr lang="en-US" sz="3200" b="1" dirty="0" err="1">
                <a:ln>
                  <a:solidFill>
                    <a:schemeClr val="tx1">
                      <a:alpha val="42000"/>
                    </a:schemeClr>
                  </a:solidFill>
                </a:ln>
                <a:solidFill>
                  <a:schemeClr val="bg1"/>
                </a:solidFill>
                <a:latin typeface="Arial Black"/>
                <a:cs typeface="Arial Black"/>
              </a:rPr>
              <a:t>legalistas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hipócritamente</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hacen</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una</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demostración</a:t>
            </a:r>
            <a:r>
              <a:rPr lang="en-US" sz="3200" b="1" dirty="0">
                <a:ln>
                  <a:solidFill>
                    <a:schemeClr val="tx1">
                      <a:alpha val="42000"/>
                    </a:schemeClr>
                  </a:solidFill>
                </a:ln>
                <a:solidFill>
                  <a:schemeClr val="bg1"/>
                </a:solidFill>
                <a:latin typeface="Arial Black"/>
                <a:cs typeface="Arial Black"/>
              </a:rPr>
              <a:t> de la </a:t>
            </a:r>
            <a:r>
              <a:rPr lang="en-US" sz="3200" b="1" dirty="0" err="1">
                <a:ln>
                  <a:solidFill>
                    <a:schemeClr val="tx1">
                      <a:alpha val="42000"/>
                    </a:schemeClr>
                  </a:solidFill>
                </a:ln>
                <a:solidFill>
                  <a:schemeClr val="bg1"/>
                </a:solidFill>
                <a:latin typeface="Arial Black"/>
                <a:cs typeface="Arial Black"/>
              </a:rPr>
              <a:t>protección</a:t>
            </a:r>
            <a:r>
              <a:rPr lang="en-US" sz="3200" b="1" dirty="0">
                <a:ln>
                  <a:solidFill>
                    <a:schemeClr val="tx1">
                      <a:alpha val="42000"/>
                    </a:schemeClr>
                  </a:solidFill>
                </a:ln>
                <a:solidFill>
                  <a:schemeClr val="bg1"/>
                </a:solidFill>
                <a:latin typeface="Arial Black"/>
                <a:cs typeface="Arial Black"/>
              </a:rPr>
              <a:t> de la ley </a:t>
            </a:r>
            <a:r>
              <a:rPr lang="en-US" sz="3200" b="1" dirty="0" err="1">
                <a:ln>
                  <a:solidFill>
                    <a:schemeClr val="tx1">
                      <a:alpha val="42000"/>
                    </a:schemeClr>
                  </a:solidFill>
                </a:ln>
                <a:solidFill>
                  <a:schemeClr val="bg1"/>
                </a:solidFill>
                <a:latin typeface="Arial Black"/>
                <a:cs typeface="Arial Black"/>
              </a:rPr>
              <a:t>misma</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incluyendo</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su</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propia</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versión</a:t>
            </a:r>
            <a:r>
              <a:rPr lang="en-US" sz="3200" b="1" dirty="0">
                <a:ln>
                  <a:solidFill>
                    <a:schemeClr val="tx1">
                      <a:alpha val="42000"/>
                    </a:schemeClr>
                  </a:solidFill>
                </a:ln>
                <a:solidFill>
                  <a:schemeClr val="bg1"/>
                </a:solidFill>
                <a:latin typeface="Arial Black"/>
                <a:cs typeface="Arial Black"/>
              </a:rPr>
              <a:t> de la ley, </a:t>
            </a:r>
            <a:r>
              <a:rPr lang="en-US" sz="3200" b="1" dirty="0" err="1">
                <a:ln>
                  <a:solidFill>
                    <a:schemeClr val="tx1">
                      <a:alpha val="42000"/>
                    </a:schemeClr>
                  </a:solidFill>
                </a:ln>
                <a:solidFill>
                  <a:schemeClr val="bg1"/>
                </a:solidFill>
                <a:latin typeface="Arial Black"/>
                <a:cs typeface="Arial Black"/>
              </a:rPr>
              <a:t>por</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los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cuales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solicitan</a:t>
            </a:r>
            <a:r>
              <a:rPr lang="en-US" sz="3200" b="1" dirty="0">
                <a:ln>
                  <a:solidFill>
                    <a:schemeClr val="tx1">
                      <a:alpha val="42000"/>
                    </a:schemeClr>
                  </a:solidFill>
                </a:ln>
                <a:solidFill>
                  <a:schemeClr val="bg1"/>
                </a:solidFill>
                <a:latin typeface="Arial Black"/>
                <a:cs typeface="Arial Black"/>
              </a:rPr>
              <a:t> la </a:t>
            </a:r>
            <a:r>
              <a:rPr lang="en-US" sz="3200" b="1" dirty="0" err="1">
                <a:ln>
                  <a:solidFill>
                    <a:schemeClr val="tx1">
                      <a:alpha val="42000"/>
                    </a:schemeClr>
                  </a:solidFill>
                </a:ln>
                <a:solidFill>
                  <a:schemeClr val="bg1"/>
                </a:solidFill>
                <a:latin typeface="Arial Black"/>
                <a:cs typeface="Arial Black"/>
              </a:rPr>
              <a:t>autoridad</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divina</a:t>
            </a:r>
            <a:r>
              <a:rPr lang="en-US" sz="3200" b="1" dirty="0">
                <a:ln>
                  <a:solidFill>
                    <a:schemeClr val="tx1">
                      <a:alpha val="42000"/>
                    </a:schemeClr>
                  </a:solidFill>
                </a:ln>
                <a:solidFill>
                  <a:schemeClr val="bg1"/>
                </a:solidFill>
                <a:latin typeface="Arial Black"/>
                <a:cs typeface="Arial Black"/>
              </a:rPr>
              <a:t> (Mat. 15: 1-9). </a:t>
            </a:r>
          </a:p>
        </p:txBody>
      </p:sp>
      <p:sp>
        <p:nvSpPr>
          <p:cNvPr id="4" name="Rectangle 3">
            <a:extLst>
              <a:ext uri="{FF2B5EF4-FFF2-40B4-BE49-F238E27FC236}">
                <a16:creationId xmlns:a16="http://schemas.microsoft.com/office/drawing/2014/main" id="{1271DBC9-B746-9F48-BFFA-34B36F1816D7}"/>
              </a:ext>
            </a:extLst>
          </p:cNvPr>
          <p:cNvSpPr/>
          <p:nvPr/>
        </p:nvSpPr>
        <p:spPr>
          <a:xfrm>
            <a:off x="152400" y="381000"/>
            <a:ext cx="5905483" cy="769441"/>
          </a:xfrm>
          <a:prstGeom prst="rect">
            <a:avLst/>
          </a:prstGeom>
          <a:noFill/>
        </p:spPr>
        <p:txBody>
          <a:bodyPr wrap="none" lIns="91440" tIns="45720" rIns="91440" bIns="45720">
            <a:spAutoFit/>
          </a:bodyPr>
          <a:lstStyle/>
          <a:p>
            <a:pPr algn="ctr"/>
            <a:r>
              <a:rPr lang="en-US" sz="4400" b="1" dirty="0">
                <a:ln w="9525">
                  <a:solidFill>
                    <a:schemeClr val="tx1"/>
                  </a:solidFill>
                  <a:prstDash val="solid"/>
                </a:ln>
                <a:solidFill>
                  <a:schemeClr val="bg1"/>
                </a:solidFill>
                <a:effectLst>
                  <a:outerShdw blurRad="12700" dist="38100" dir="2700000" algn="tl" rotWithShape="0">
                    <a:schemeClr val="bg1">
                      <a:lumMod val="50000"/>
                    </a:schemeClr>
                  </a:outerShdw>
                </a:effectLst>
                <a:latin typeface="Arial Black"/>
                <a:cs typeface="Arial Black"/>
              </a:rPr>
              <a:t>EXTRAORDINARIO</a:t>
            </a:r>
            <a:endParaRPr lang="en-US" sz="4400" b="1" cap="none" spc="0" dirty="0">
              <a:ln w="9525">
                <a:solidFill>
                  <a:schemeClr val="tx1"/>
                </a:solidFill>
                <a:prstDash val="solid"/>
              </a:ln>
              <a:solidFill>
                <a:schemeClr val="bg1"/>
              </a:solidFill>
              <a:effectLst>
                <a:outerShdw blurRad="12700" dist="38100" dir="2700000" algn="tl" rotWithShape="0">
                  <a:schemeClr val="bg1">
                    <a:lumMod val="50000"/>
                  </a:schemeClr>
                </a:outerShdw>
              </a:effectLst>
              <a:latin typeface="Arial Black"/>
              <a:cs typeface="Arial Black"/>
            </a:endParaRPr>
          </a:p>
        </p:txBody>
      </p:sp>
    </p:spTree>
    <p:extLst>
      <p:ext uri="{BB962C8B-B14F-4D97-AF65-F5344CB8AC3E}">
        <p14:creationId xmlns:p14="http://schemas.microsoft.com/office/powerpoint/2010/main" val="4186972259"/>
      </p:ext>
    </p:extLst>
  </p:cSld>
  <p:clrMapOvr>
    <a:masterClrMapping/>
  </p:clrMapOvr>
  <p:transition spd="slow">
    <p:comb/>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26076"/>
            <a:ext cx="9144000" cy="6884076"/>
          </a:xfrm>
          <a:prstGeom prst="rect">
            <a:avLst/>
          </a:prstGeom>
          <a:noFill/>
          <a:ln w="9525">
            <a:noFill/>
            <a:miter lim="800000"/>
            <a:headEnd/>
            <a:tailEnd/>
          </a:ln>
        </p:spPr>
      </p:pic>
      <p:sp>
        <p:nvSpPr>
          <p:cNvPr id="5" name="Rectangle 4">
            <a:extLst>
              <a:ext uri="{FF2B5EF4-FFF2-40B4-BE49-F238E27FC236}">
                <a16:creationId xmlns:a16="http://schemas.microsoft.com/office/drawing/2014/main" id="{EA71873F-4CCC-5B4B-BA1E-1871EDCF7EEC}"/>
              </a:ext>
            </a:extLst>
          </p:cNvPr>
          <p:cNvSpPr/>
          <p:nvPr/>
        </p:nvSpPr>
        <p:spPr>
          <a:xfrm>
            <a:off x="304800" y="1669973"/>
            <a:ext cx="7696200" cy="4524315"/>
          </a:xfrm>
          <a:prstGeom prst="rect">
            <a:avLst/>
          </a:prstGeom>
          <a:effectLst>
            <a:outerShdw blurRad="50800" dist="50800" dir="5400000" algn="ctr" rotWithShape="0">
              <a:srgbClr val="000000">
                <a:alpha val="82000"/>
              </a:srgbClr>
            </a:outerShdw>
          </a:effectLst>
        </p:spPr>
        <p:txBody>
          <a:bodyPr wrap="square">
            <a:spAutoFit/>
          </a:bodyPr>
          <a:lstStyle/>
          <a:p>
            <a:r>
              <a:rPr lang="en-US" sz="3200" b="1" dirty="0">
                <a:ln>
                  <a:solidFill>
                    <a:schemeClr val="tx1">
                      <a:alpha val="43000"/>
                    </a:schemeClr>
                  </a:solidFill>
                </a:ln>
                <a:solidFill>
                  <a:schemeClr val="bg1"/>
                </a:solidFill>
                <a:latin typeface="Arial Black"/>
                <a:cs typeface="Arial Black"/>
              </a:rPr>
              <a:t>Por el que se </a:t>
            </a:r>
            <a:r>
              <a:rPr lang="en-US" sz="3200" b="1" dirty="0" err="1">
                <a:ln>
                  <a:solidFill>
                    <a:schemeClr val="tx1">
                      <a:alpha val="43000"/>
                    </a:schemeClr>
                  </a:solidFill>
                </a:ln>
                <a:solidFill>
                  <a:schemeClr val="bg1"/>
                </a:solidFill>
                <a:latin typeface="Arial Black"/>
                <a:cs typeface="Arial Black"/>
              </a:rPr>
              <a:t>establecen</a:t>
            </a:r>
            <a:r>
              <a:rPr lang="en-US" sz="3200" b="1" dirty="0">
                <a:ln>
                  <a:solidFill>
                    <a:schemeClr val="tx1">
                      <a:alpha val="43000"/>
                    </a:schemeClr>
                  </a:solidFill>
                </a:ln>
                <a:solidFill>
                  <a:schemeClr val="bg1"/>
                </a:solidFill>
                <a:latin typeface="Arial Black"/>
                <a:cs typeface="Arial Black"/>
              </a:rPr>
              <a:t> las </a:t>
            </a:r>
            <a:r>
              <a:rPr lang="en-US" sz="3200" b="1" dirty="0" err="1">
                <a:ln>
                  <a:solidFill>
                    <a:schemeClr val="tx1">
                      <a:alpha val="43000"/>
                    </a:schemeClr>
                  </a:solidFill>
                </a:ln>
                <a:solidFill>
                  <a:schemeClr val="bg1"/>
                </a:solidFill>
                <a:latin typeface="Arial Black"/>
                <a:cs typeface="Arial Black"/>
              </a:rPr>
              <a:t>normas</a:t>
            </a:r>
            <a:r>
              <a:rPr lang="en-US" sz="3200" b="1" dirty="0">
                <a:ln>
                  <a:solidFill>
                    <a:schemeClr val="tx1">
                      <a:alpha val="43000"/>
                    </a:schemeClr>
                  </a:solidFill>
                </a:ln>
                <a:solidFill>
                  <a:schemeClr val="bg1"/>
                </a:solidFill>
                <a:latin typeface="Arial Black"/>
                <a:cs typeface="Arial Black"/>
              </a:rPr>
              <a:t> a las que </a:t>
            </a:r>
            <a:r>
              <a:rPr lang="en-US" sz="3200" b="1" dirty="0" err="1">
                <a:ln>
                  <a:solidFill>
                    <a:schemeClr val="tx1">
                      <a:alpha val="43000"/>
                    </a:schemeClr>
                  </a:solidFill>
                </a:ln>
                <a:solidFill>
                  <a:schemeClr val="bg1"/>
                </a:solidFill>
                <a:latin typeface="Arial Black"/>
                <a:cs typeface="Arial Black"/>
              </a:rPr>
              <a:t>deben</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cumplir</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los</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demás</a:t>
            </a:r>
            <a:r>
              <a:rPr lang="en-US" sz="3200" b="1" dirty="0">
                <a:ln>
                  <a:solidFill>
                    <a:schemeClr val="tx1">
                      <a:alpha val="43000"/>
                    </a:schemeClr>
                  </a:solidFill>
                </a:ln>
                <a:solidFill>
                  <a:schemeClr val="bg1"/>
                </a:solidFill>
                <a:latin typeface="Arial Black"/>
                <a:cs typeface="Arial Black"/>
              </a:rPr>
              <a:t>.  Tales </a:t>
            </a:r>
            <a:r>
              <a:rPr lang="en-US" sz="3200" b="1" dirty="0" err="1">
                <a:ln>
                  <a:solidFill>
                    <a:schemeClr val="tx1">
                      <a:alpha val="43000"/>
                    </a:schemeClr>
                  </a:solidFill>
                </a:ln>
                <a:solidFill>
                  <a:schemeClr val="bg1"/>
                </a:solidFill>
                <a:latin typeface="Arial Black"/>
                <a:cs typeface="Arial Black"/>
              </a:rPr>
              <a:t>legalistas</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terminan</a:t>
            </a:r>
            <a:r>
              <a:rPr lang="en-US" sz="3200" b="1" dirty="0">
                <a:ln>
                  <a:solidFill>
                    <a:schemeClr val="tx1">
                      <a:alpha val="43000"/>
                    </a:schemeClr>
                  </a:solidFill>
                </a:ln>
                <a:solidFill>
                  <a:schemeClr val="bg1"/>
                </a:solidFill>
                <a:latin typeface="Arial Black"/>
                <a:cs typeface="Arial Black"/>
              </a:rPr>
              <a:t> de </a:t>
            </a:r>
            <a:r>
              <a:rPr lang="en-US" sz="3200" b="1" dirty="0" err="1">
                <a:ln>
                  <a:solidFill>
                    <a:schemeClr val="tx1">
                      <a:alpha val="43000"/>
                    </a:schemeClr>
                  </a:solidFill>
                </a:ln>
                <a:solidFill>
                  <a:schemeClr val="bg1"/>
                </a:solidFill>
                <a:latin typeface="Arial Black"/>
                <a:cs typeface="Arial Black"/>
              </a:rPr>
              <a:t>violar</a:t>
            </a:r>
            <a:r>
              <a:rPr lang="en-US" sz="3200" b="1" dirty="0">
                <a:ln>
                  <a:solidFill>
                    <a:schemeClr val="tx1">
                      <a:alpha val="43000"/>
                    </a:schemeClr>
                  </a:solidFill>
                </a:ln>
                <a:solidFill>
                  <a:schemeClr val="bg1"/>
                </a:solidFill>
                <a:latin typeface="Arial Black"/>
                <a:cs typeface="Arial Black"/>
              </a:rPr>
              <a:t> la ley de Dios, al </a:t>
            </a:r>
            <a:r>
              <a:rPr lang="en-US" sz="3200" b="1" dirty="0" err="1">
                <a:ln>
                  <a:solidFill>
                    <a:schemeClr val="tx1">
                      <a:alpha val="43000"/>
                    </a:schemeClr>
                  </a:solidFill>
                </a:ln>
                <a:solidFill>
                  <a:schemeClr val="bg1"/>
                </a:solidFill>
                <a:latin typeface="Arial Black"/>
                <a:cs typeface="Arial Black"/>
              </a:rPr>
              <a:t>oscurecer</a:t>
            </a:r>
            <a:r>
              <a:rPr lang="en-US" sz="3200" b="1" dirty="0">
                <a:ln>
                  <a:solidFill>
                    <a:schemeClr val="tx1">
                      <a:alpha val="43000"/>
                    </a:schemeClr>
                  </a:solidFill>
                </a:ln>
                <a:solidFill>
                  <a:schemeClr val="bg1"/>
                </a:solidFill>
                <a:latin typeface="Arial Black"/>
                <a:cs typeface="Arial Black"/>
              </a:rPr>
              <a:t> y </a:t>
            </a:r>
            <a:r>
              <a:rPr lang="en-US" sz="3200" b="1" dirty="0" err="1">
                <a:ln>
                  <a:solidFill>
                    <a:schemeClr val="tx1">
                      <a:alpha val="43000"/>
                    </a:schemeClr>
                  </a:solidFill>
                </a:ln>
                <a:solidFill>
                  <a:schemeClr val="bg1"/>
                </a:solidFill>
                <a:latin typeface="Arial Black"/>
                <a:cs typeface="Arial Black"/>
              </a:rPr>
              <a:t>haciendo</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caso</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omiso</a:t>
            </a:r>
            <a:r>
              <a:rPr lang="en-US" sz="3200" b="1" dirty="0">
                <a:ln>
                  <a:solidFill>
                    <a:schemeClr val="tx1">
                      <a:alpha val="43000"/>
                    </a:schemeClr>
                  </a:solidFill>
                </a:ln>
                <a:solidFill>
                  <a:schemeClr val="bg1"/>
                </a:solidFill>
                <a:latin typeface="Arial Black"/>
                <a:cs typeface="Arial Black"/>
              </a:rPr>
              <a:t> de </a:t>
            </a:r>
            <a:r>
              <a:rPr lang="en-US" sz="3200" b="1" dirty="0" err="1">
                <a:ln>
                  <a:solidFill>
                    <a:schemeClr val="tx1">
                      <a:alpha val="43000"/>
                    </a:schemeClr>
                  </a:solidFill>
                </a:ln>
                <a:solidFill>
                  <a:schemeClr val="bg1"/>
                </a:solidFill>
                <a:latin typeface="Arial Black"/>
                <a:cs typeface="Arial Black"/>
              </a:rPr>
              <a:t>los</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principios</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en</a:t>
            </a:r>
            <a:r>
              <a:rPr lang="en-US" sz="3200" b="1" dirty="0">
                <a:ln>
                  <a:solidFill>
                    <a:schemeClr val="tx1">
                      <a:alpha val="43000"/>
                    </a:schemeClr>
                  </a:solidFill>
                </a:ln>
                <a:solidFill>
                  <a:schemeClr val="bg1"/>
                </a:solidFill>
                <a:latin typeface="Arial Black"/>
                <a:cs typeface="Arial Black"/>
              </a:rPr>
              <a:t> que se </a:t>
            </a:r>
            <a:r>
              <a:rPr lang="en-US" sz="3200" b="1" dirty="0" err="1">
                <a:ln>
                  <a:solidFill>
                    <a:schemeClr val="tx1">
                      <a:alpha val="43000"/>
                    </a:schemeClr>
                  </a:solidFill>
                </a:ln>
                <a:solidFill>
                  <a:schemeClr val="bg1"/>
                </a:solidFill>
                <a:latin typeface="Arial Black"/>
                <a:cs typeface="Arial Black"/>
              </a:rPr>
              <a:t>basa</a:t>
            </a:r>
            <a:r>
              <a:rPr lang="en-US" sz="3200" b="1" dirty="0">
                <a:ln>
                  <a:solidFill>
                    <a:schemeClr val="tx1">
                      <a:alpha val="43000"/>
                    </a:schemeClr>
                  </a:solidFill>
                </a:ln>
                <a:solidFill>
                  <a:schemeClr val="bg1"/>
                </a:solidFill>
                <a:latin typeface="Arial Black"/>
                <a:cs typeface="Arial Black"/>
              </a:rPr>
              <a:t> (Mat. 23: 23-35). </a:t>
            </a:r>
            <a:r>
              <a:rPr lang="en-US" sz="3200" b="1" dirty="0" err="1">
                <a:ln>
                  <a:solidFill>
                    <a:schemeClr val="tx1">
                      <a:alpha val="43000"/>
                    </a:schemeClr>
                  </a:solidFill>
                </a:ln>
                <a:solidFill>
                  <a:schemeClr val="bg1"/>
                </a:solidFill>
                <a:latin typeface="Arial Black"/>
                <a:cs typeface="Arial Black"/>
              </a:rPr>
              <a:t>Ellos</a:t>
            </a:r>
            <a:r>
              <a:rPr lang="en-US" sz="3200" b="1" dirty="0">
                <a:ln>
                  <a:solidFill>
                    <a:schemeClr val="tx1">
                      <a:alpha val="43000"/>
                    </a:schemeClr>
                  </a:solidFill>
                </a:ln>
                <a:solidFill>
                  <a:schemeClr val="bg1"/>
                </a:solidFill>
                <a:latin typeface="Arial Black"/>
                <a:cs typeface="Arial Black"/>
              </a:rPr>
              <a:t>,  al </a:t>
            </a:r>
            <a:r>
              <a:rPr lang="en-US" sz="3200" b="1" dirty="0" err="1">
                <a:ln>
                  <a:solidFill>
                    <a:schemeClr val="tx1">
                      <a:alpha val="43000"/>
                    </a:schemeClr>
                  </a:solidFill>
                </a:ln>
                <a:solidFill>
                  <a:schemeClr val="bg1"/>
                </a:solidFill>
                <a:latin typeface="Arial Black"/>
                <a:cs typeface="Arial Black"/>
              </a:rPr>
              <a:t>tomar</a:t>
            </a:r>
            <a:r>
              <a:rPr lang="en-US" sz="3200" b="1" dirty="0">
                <a:ln>
                  <a:solidFill>
                    <a:schemeClr val="tx1">
                      <a:alpha val="43000"/>
                    </a:schemeClr>
                  </a:solidFill>
                </a:ln>
                <a:solidFill>
                  <a:schemeClr val="bg1"/>
                </a:solidFill>
                <a:latin typeface="Arial Black"/>
                <a:cs typeface="Arial Black"/>
              </a:rPr>
              <a:t> el </a:t>
            </a:r>
            <a:r>
              <a:rPr lang="en-US" sz="3200" b="1" dirty="0" err="1">
                <a:ln>
                  <a:solidFill>
                    <a:schemeClr val="tx1">
                      <a:alpha val="43000"/>
                    </a:schemeClr>
                  </a:solidFill>
                </a:ln>
                <a:solidFill>
                  <a:schemeClr val="bg1"/>
                </a:solidFill>
                <a:latin typeface="Arial Black"/>
                <a:cs typeface="Arial Black"/>
              </a:rPr>
              <a:t>lugar</a:t>
            </a:r>
            <a:r>
              <a:rPr lang="en-US" sz="3200" b="1" dirty="0">
                <a:ln>
                  <a:solidFill>
                    <a:schemeClr val="tx1">
                      <a:alpha val="43000"/>
                    </a:schemeClr>
                  </a:solidFill>
                </a:ln>
                <a:solidFill>
                  <a:schemeClr val="bg1"/>
                </a:solidFill>
                <a:latin typeface="Arial Black"/>
                <a:cs typeface="Arial Black"/>
              </a:rPr>
              <a:t> de Dios, </a:t>
            </a:r>
            <a:r>
              <a:rPr lang="en-US" sz="3200" b="1" dirty="0" err="1">
                <a:ln>
                  <a:solidFill>
                    <a:schemeClr val="tx1">
                      <a:alpha val="43000"/>
                    </a:schemeClr>
                  </a:solidFill>
                </a:ln>
                <a:solidFill>
                  <a:schemeClr val="bg1"/>
                </a:solidFill>
                <a:latin typeface="Arial Black"/>
                <a:cs typeface="Arial Black"/>
              </a:rPr>
              <a:t>cometen</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una</a:t>
            </a:r>
            <a:r>
              <a:rPr lang="en-US" sz="3200" b="1" dirty="0">
                <a:ln>
                  <a:solidFill>
                    <a:schemeClr val="tx1">
                      <a:alpha val="43000"/>
                    </a:schemeClr>
                  </a:solidFill>
                </a:ln>
                <a:solidFill>
                  <a:schemeClr val="bg1"/>
                </a:solidFill>
                <a:latin typeface="Arial Black"/>
                <a:cs typeface="Arial Black"/>
              </a:rPr>
              <a:t> forma de </a:t>
            </a:r>
            <a:r>
              <a:rPr lang="en-US" sz="3200" b="1" dirty="0" err="1">
                <a:ln>
                  <a:solidFill>
                    <a:schemeClr val="tx1">
                      <a:alpha val="43000"/>
                    </a:schemeClr>
                  </a:solidFill>
                </a:ln>
                <a:solidFill>
                  <a:schemeClr val="bg1"/>
                </a:solidFill>
                <a:latin typeface="Arial Black"/>
                <a:cs typeface="Arial Black"/>
              </a:rPr>
              <a:t>blasfemia</a:t>
            </a:r>
            <a:r>
              <a:rPr lang="en-US" sz="3200" b="1" dirty="0">
                <a:ln>
                  <a:solidFill>
                    <a:schemeClr val="tx1">
                      <a:alpha val="43000"/>
                    </a:schemeClr>
                  </a:solidFill>
                </a:ln>
                <a:solidFill>
                  <a:schemeClr val="bg1"/>
                </a:solidFill>
                <a:latin typeface="Arial Black"/>
                <a:cs typeface="Arial Black"/>
              </a:rPr>
              <a:t>.</a:t>
            </a:r>
          </a:p>
        </p:txBody>
      </p:sp>
    </p:spTree>
    <p:extLst>
      <p:ext uri="{BB962C8B-B14F-4D97-AF65-F5344CB8AC3E}">
        <p14:creationId xmlns:p14="http://schemas.microsoft.com/office/powerpoint/2010/main" val="2806533391"/>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TextBox 3">
            <a:extLst>
              <a:ext uri="{FF2B5EF4-FFF2-40B4-BE49-F238E27FC236}">
                <a16:creationId xmlns:a16="http://schemas.microsoft.com/office/drawing/2014/main" id="{8220202B-6407-E844-B48B-35DA41B67728}"/>
              </a:ext>
            </a:extLst>
          </p:cNvPr>
          <p:cNvSpPr txBox="1"/>
          <p:nvPr/>
        </p:nvSpPr>
        <p:spPr>
          <a:xfrm rot="10800000" flipH="1" flipV="1">
            <a:off x="457200" y="1752600"/>
            <a:ext cx="7315200" cy="4832093"/>
          </a:xfrm>
          <a:prstGeom prst="rect">
            <a:avLst/>
          </a:prstGeom>
          <a:noFill/>
          <a:effectLst>
            <a:outerShdw blurRad="50800" dist="50800" dir="5400000" algn="ctr" rotWithShape="0">
              <a:srgbClr val="000000">
                <a:alpha val="82000"/>
              </a:srgbClr>
            </a:outerShdw>
          </a:effectLst>
        </p:spPr>
        <p:txBody>
          <a:bodyPr wrap="square" rtlCol="0">
            <a:spAutoFit/>
          </a:bodyPr>
          <a:lstStyle/>
          <a:p>
            <a:pPr marL="342900" indent="-342900">
              <a:buFontTx/>
              <a:buAutoNum type="arabicPeriod"/>
            </a:pPr>
            <a:r>
              <a:rPr lang="en-US" sz="2800" b="1" dirty="0">
                <a:ln>
                  <a:solidFill>
                    <a:schemeClr val="tx1">
                      <a:alpha val="50000"/>
                    </a:schemeClr>
                  </a:solidFill>
                </a:ln>
                <a:solidFill>
                  <a:schemeClr val="bg1"/>
                </a:solidFill>
                <a:effectLst/>
                <a:latin typeface="Arial Black"/>
                <a:cs typeface="Arial Black"/>
              </a:rPr>
              <a:t>SATANÁS ES EL PRIMER DISIDENTE (HR, P. 15)</a:t>
            </a:r>
          </a:p>
          <a:p>
            <a:pPr marL="342900" indent="-342900">
              <a:buFontTx/>
              <a:buAutoNum type="arabicPeriod"/>
            </a:pPr>
            <a:r>
              <a:rPr lang="en-US" sz="2800" b="1" dirty="0">
                <a:ln>
                  <a:solidFill>
                    <a:schemeClr val="tx1">
                      <a:alpha val="50000"/>
                    </a:schemeClr>
                  </a:solidFill>
                </a:ln>
                <a:solidFill>
                  <a:schemeClr val="bg1"/>
                </a:solidFill>
                <a:effectLst/>
                <a:latin typeface="Arial Black"/>
                <a:cs typeface="Arial Black"/>
              </a:rPr>
              <a:t>MORALISTAS  QUE SE DEDICAN A DETALLES</a:t>
            </a:r>
          </a:p>
          <a:p>
            <a:pPr marL="342900" indent="-342900">
              <a:buAutoNum type="arabicPeriod"/>
            </a:pPr>
            <a:r>
              <a:rPr lang="en-US" sz="2800" b="1" dirty="0">
                <a:ln>
                  <a:solidFill>
                    <a:schemeClr val="tx1">
                      <a:alpha val="50000"/>
                    </a:schemeClr>
                  </a:solidFill>
                </a:ln>
                <a:solidFill>
                  <a:schemeClr val="bg1"/>
                </a:solidFill>
                <a:effectLst/>
                <a:latin typeface="Arial Black"/>
                <a:cs typeface="Arial Black"/>
              </a:rPr>
              <a:t>BUSCAN ERRORES EN OTROS </a:t>
            </a:r>
          </a:p>
          <a:p>
            <a:pPr marL="342900" indent="-342900">
              <a:buAutoNum type="arabicPeriod"/>
            </a:pPr>
            <a:r>
              <a:rPr lang="en-US" sz="2800" b="1" dirty="0">
                <a:ln>
                  <a:solidFill>
                    <a:schemeClr val="tx1">
                      <a:alpha val="50000"/>
                    </a:schemeClr>
                  </a:solidFill>
                </a:ln>
                <a:solidFill>
                  <a:schemeClr val="bg1"/>
                </a:solidFill>
                <a:effectLst/>
                <a:latin typeface="Arial Black"/>
                <a:cs typeface="Arial Black"/>
              </a:rPr>
              <a:t>CULPAN A LA IGLESIA Y SUS LÍDERES </a:t>
            </a:r>
          </a:p>
          <a:p>
            <a:pPr marL="342900" indent="-342900">
              <a:buAutoNum type="arabicPeriod"/>
            </a:pPr>
            <a:r>
              <a:rPr lang="en-US" sz="2800" b="1" dirty="0">
                <a:ln>
                  <a:solidFill>
                    <a:schemeClr val="tx1">
                      <a:alpha val="50000"/>
                    </a:schemeClr>
                  </a:solidFill>
                </a:ln>
                <a:solidFill>
                  <a:schemeClr val="bg1"/>
                </a:solidFill>
                <a:effectLst/>
                <a:latin typeface="Arial Black"/>
                <a:cs typeface="Arial Black"/>
              </a:rPr>
              <a:t>NUNCA TUVIERON LA EXPERIENCIA DEL PRIMER AMOR</a:t>
            </a:r>
          </a:p>
          <a:p>
            <a:pPr marL="342900" indent="-342900">
              <a:buAutoNum type="arabicPeriod"/>
            </a:pPr>
            <a:r>
              <a:rPr lang="en-US" sz="2800" b="1" dirty="0">
                <a:ln>
                  <a:solidFill>
                    <a:schemeClr val="tx1">
                      <a:alpha val="50000"/>
                    </a:schemeClr>
                  </a:solidFill>
                </a:ln>
                <a:solidFill>
                  <a:schemeClr val="bg1"/>
                </a:solidFill>
                <a:effectLst/>
                <a:latin typeface="Arial Black"/>
                <a:cs typeface="Arial Black"/>
              </a:rPr>
              <a:t>DESCONFORMES</a:t>
            </a:r>
          </a:p>
          <a:p>
            <a:pPr marL="342900" indent="-342900">
              <a:buAutoNum type="arabicPeriod"/>
            </a:pPr>
            <a:r>
              <a:rPr lang="en-US" sz="2800" b="1" dirty="0">
                <a:ln>
                  <a:solidFill>
                    <a:schemeClr val="tx1">
                      <a:alpha val="50000"/>
                    </a:schemeClr>
                  </a:solidFill>
                </a:ln>
                <a:solidFill>
                  <a:schemeClr val="bg1"/>
                </a:solidFill>
                <a:effectLst/>
                <a:latin typeface="Arial Black"/>
                <a:cs typeface="Arial Black"/>
              </a:rPr>
              <a:t>LEGALISTAS</a:t>
            </a:r>
          </a:p>
        </p:txBody>
      </p:sp>
      <p:sp>
        <p:nvSpPr>
          <p:cNvPr id="6" name="Title 1">
            <a:extLst>
              <a:ext uri="{FF2B5EF4-FFF2-40B4-BE49-F238E27FC236}">
                <a16:creationId xmlns:a16="http://schemas.microsoft.com/office/drawing/2014/main" id="{0744947C-A9AF-124F-8F37-26C4AE59035C}"/>
              </a:ext>
            </a:extLst>
          </p:cNvPr>
          <p:cNvSpPr txBox="1">
            <a:spLocks/>
          </p:cNvSpPr>
          <p:nvPr/>
        </p:nvSpPr>
        <p:spPr bwMode="auto">
          <a:xfrm>
            <a:off x="304800" y="228600"/>
            <a:ext cx="6629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US" sz="3600" b="1" dirty="0">
                <a:ln>
                  <a:solidFill>
                    <a:schemeClr val="tx1"/>
                  </a:solidFill>
                </a:ln>
                <a:solidFill>
                  <a:schemeClr val="bg1"/>
                </a:solidFill>
                <a:latin typeface="Arial Black"/>
                <a:cs typeface="Arial Black"/>
              </a:rPr>
              <a:t>COMO IDENTIFICAR A LA DISIDENCIA</a:t>
            </a:r>
          </a:p>
        </p:txBody>
      </p:sp>
    </p:spTree>
    <p:extLst>
      <p:ext uri="{BB962C8B-B14F-4D97-AF65-F5344CB8AC3E}">
        <p14:creationId xmlns:p14="http://schemas.microsoft.com/office/powerpoint/2010/main" val="759744725"/>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Rectangle 4">
            <a:extLst>
              <a:ext uri="{FF2B5EF4-FFF2-40B4-BE49-F238E27FC236}">
                <a16:creationId xmlns:a16="http://schemas.microsoft.com/office/drawing/2014/main" id="{EEB9FDAC-4169-4441-94E7-42653B4180A8}"/>
              </a:ext>
            </a:extLst>
          </p:cNvPr>
          <p:cNvSpPr/>
          <p:nvPr/>
        </p:nvSpPr>
        <p:spPr>
          <a:xfrm>
            <a:off x="228600" y="1717676"/>
            <a:ext cx="7772400" cy="5016757"/>
          </a:xfrm>
          <a:prstGeom prst="rect">
            <a:avLst/>
          </a:prstGeom>
          <a:effectLst>
            <a:outerShdw blurRad="50800" dist="50800" dir="5400000" algn="ctr" rotWithShape="0">
              <a:srgbClr val="000000">
                <a:alpha val="82000"/>
              </a:srgbClr>
            </a:outerShdw>
          </a:effectLst>
        </p:spPr>
        <p:txBody>
          <a:bodyPr wrap="square">
            <a:spAutoFit/>
          </a:bodyPr>
          <a:lstStyle/>
          <a:p>
            <a:r>
              <a:rPr lang="en-US" sz="3200" b="1" dirty="0" err="1">
                <a:ln>
                  <a:solidFill>
                    <a:schemeClr val="tx1">
                      <a:alpha val="43000"/>
                    </a:schemeClr>
                  </a:solidFill>
                </a:ln>
                <a:solidFill>
                  <a:schemeClr val="bg1"/>
                </a:solidFill>
                <a:latin typeface="Arial Black"/>
                <a:cs typeface="Arial Black"/>
              </a:rPr>
              <a:t>Satanás</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es</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antinómico</a:t>
            </a:r>
            <a:r>
              <a:rPr lang="en-US" sz="3200" b="1" dirty="0">
                <a:ln>
                  <a:solidFill>
                    <a:schemeClr val="tx1">
                      <a:alpha val="43000"/>
                    </a:schemeClr>
                  </a:solidFill>
                </a:ln>
                <a:solidFill>
                  <a:schemeClr val="bg1"/>
                </a:solidFill>
                <a:latin typeface="Arial Black"/>
                <a:cs typeface="Arial Black"/>
              </a:rPr>
              <a:t>, contra la ley de Dios (Juan 8:44; 1 Juan 3: 8, 10).  Pero </a:t>
            </a:r>
            <a:r>
              <a:rPr lang="en-US" sz="3200" b="1" dirty="0" err="1">
                <a:ln>
                  <a:solidFill>
                    <a:schemeClr val="tx1">
                      <a:alpha val="43000"/>
                    </a:schemeClr>
                  </a:solidFill>
                </a:ln>
                <a:solidFill>
                  <a:schemeClr val="bg1"/>
                </a:solidFill>
                <a:latin typeface="Arial Black"/>
                <a:cs typeface="Arial Black"/>
              </a:rPr>
              <a:t>sabemos</a:t>
            </a:r>
            <a:r>
              <a:rPr lang="en-US" sz="3200" b="1" dirty="0">
                <a:ln>
                  <a:solidFill>
                    <a:schemeClr val="tx1">
                      <a:alpha val="43000"/>
                    </a:schemeClr>
                  </a:solidFill>
                </a:ln>
                <a:solidFill>
                  <a:schemeClr val="bg1"/>
                </a:solidFill>
                <a:latin typeface="Arial Black"/>
                <a:cs typeface="Arial Black"/>
              </a:rPr>
              <a:t> que </a:t>
            </a:r>
            <a:r>
              <a:rPr lang="en-US" sz="3200" b="1" dirty="0" err="1">
                <a:ln>
                  <a:solidFill>
                    <a:schemeClr val="tx1">
                      <a:alpha val="43000"/>
                    </a:schemeClr>
                  </a:solidFill>
                </a:ln>
                <a:solidFill>
                  <a:schemeClr val="bg1"/>
                </a:solidFill>
                <a:latin typeface="Arial Black"/>
                <a:cs typeface="Arial Black"/>
              </a:rPr>
              <a:t>él</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es</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también</a:t>
            </a:r>
            <a:r>
              <a:rPr lang="en-US" sz="3200" b="1" dirty="0">
                <a:ln>
                  <a:solidFill>
                    <a:schemeClr val="tx1">
                      <a:alpha val="43000"/>
                    </a:schemeClr>
                  </a:solidFill>
                </a:ln>
                <a:solidFill>
                  <a:schemeClr val="bg1"/>
                </a:solidFill>
                <a:latin typeface="Arial Black"/>
                <a:cs typeface="Arial Black"/>
              </a:rPr>
              <a:t> el mayor </a:t>
            </a:r>
            <a:r>
              <a:rPr lang="en-US" sz="3200" b="1" dirty="0" err="1">
                <a:ln>
                  <a:solidFill>
                    <a:schemeClr val="tx1">
                      <a:alpha val="43000"/>
                    </a:schemeClr>
                  </a:solidFill>
                </a:ln>
                <a:solidFill>
                  <a:schemeClr val="bg1"/>
                </a:solidFill>
                <a:latin typeface="Arial Black"/>
                <a:cs typeface="Arial Black"/>
              </a:rPr>
              <a:t>legalista</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en</a:t>
            </a:r>
            <a:r>
              <a:rPr lang="en-US" sz="3200" b="1" dirty="0">
                <a:ln>
                  <a:solidFill>
                    <a:schemeClr val="tx1">
                      <a:alpha val="43000"/>
                    </a:schemeClr>
                  </a:solidFill>
                </a:ln>
                <a:solidFill>
                  <a:schemeClr val="bg1"/>
                </a:solidFill>
                <a:latin typeface="Arial Black"/>
                <a:cs typeface="Arial Black"/>
              </a:rPr>
              <a:t> el </a:t>
            </a:r>
            <a:r>
              <a:rPr lang="en-US" sz="3200" b="1" dirty="0" err="1">
                <a:ln>
                  <a:solidFill>
                    <a:schemeClr val="tx1">
                      <a:alpha val="43000"/>
                    </a:schemeClr>
                  </a:solidFill>
                </a:ln>
                <a:solidFill>
                  <a:schemeClr val="bg1"/>
                </a:solidFill>
                <a:latin typeface="Arial Black"/>
                <a:cs typeface="Arial Black"/>
              </a:rPr>
              <a:t>universo</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Esto</a:t>
            </a:r>
            <a:r>
              <a:rPr lang="en-US" sz="3200" b="1" dirty="0">
                <a:ln>
                  <a:solidFill>
                    <a:schemeClr val="tx1">
                      <a:alpha val="43000"/>
                    </a:schemeClr>
                  </a:solidFill>
                </a:ln>
                <a:solidFill>
                  <a:schemeClr val="bg1"/>
                </a:solidFill>
                <a:latin typeface="Arial Black"/>
                <a:cs typeface="Arial Black"/>
              </a:rPr>
              <a:t> no se </a:t>
            </a:r>
            <a:r>
              <a:rPr lang="en-US" sz="3200" b="1" dirty="0" err="1">
                <a:ln>
                  <a:solidFill>
                    <a:schemeClr val="tx1">
                      <a:alpha val="43000"/>
                    </a:schemeClr>
                  </a:solidFill>
                </a:ln>
                <a:solidFill>
                  <a:schemeClr val="bg1"/>
                </a:solidFill>
                <a:latin typeface="Arial Black"/>
                <a:cs typeface="Arial Black"/>
              </a:rPr>
              <a:t>debe</a:t>
            </a:r>
            <a:r>
              <a:rPr lang="en-US" sz="3200" b="1" dirty="0">
                <a:ln>
                  <a:solidFill>
                    <a:schemeClr val="tx1">
                      <a:alpha val="43000"/>
                    </a:schemeClr>
                  </a:solidFill>
                </a:ln>
                <a:solidFill>
                  <a:schemeClr val="bg1"/>
                </a:solidFill>
                <a:latin typeface="Arial Black"/>
                <a:cs typeface="Arial Black"/>
              </a:rPr>
              <a:t> a que </a:t>
            </a:r>
            <a:r>
              <a:rPr lang="en-US" sz="3200" b="1" dirty="0" err="1">
                <a:ln>
                  <a:solidFill>
                    <a:schemeClr val="tx1">
                      <a:alpha val="43000"/>
                    </a:schemeClr>
                  </a:solidFill>
                </a:ln>
                <a:solidFill>
                  <a:schemeClr val="bg1"/>
                </a:solidFill>
                <a:latin typeface="Arial Black"/>
                <a:cs typeface="Arial Black"/>
              </a:rPr>
              <a:t>está</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dividido</a:t>
            </a:r>
            <a:r>
              <a:rPr lang="en-US" sz="3200" b="1" dirty="0">
                <a:ln>
                  <a:solidFill>
                    <a:schemeClr val="tx1">
                      <a:alpha val="43000"/>
                    </a:schemeClr>
                  </a:solidFill>
                </a:ln>
                <a:solidFill>
                  <a:schemeClr val="bg1"/>
                </a:solidFill>
                <a:latin typeface="Arial Black"/>
                <a:cs typeface="Arial Black"/>
              </a:rPr>
              <a:t> contra </a:t>
            </a:r>
            <a:r>
              <a:rPr lang="en-US" sz="3200" b="1" dirty="0" err="1">
                <a:ln>
                  <a:solidFill>
                    <a:schemeClr val="tx1">
                      <a:alpha val="43000"/>
                    </a:schemeClr>
                  </a:solidFill>
                </a:ln>
                <a:solidFill>
                  <a:schemeClr val="bg1"/>
                </a:solidFill>
                <a:latin typeface="Arial Black"/>
                <a:cs typeface="Arial Black"/>
              </a:rPr>
              <a:t>sí</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mismo</a:t>
            </a:r>
            <a:r>
              <a:rPr lang="en-US" sz="3200" b="1" dirty="0">
                <a:ln>
                  <a:solidFill>
                    <a:schemeClr val="tx1">
                      <a:alpha val="43000"/>
                    </a:schemeClr>
                  </a:solidFill>
                </a:ln>
                <a:solidFill>
                  <a:schemeClr val="bg1"/>
                </a:solidFill>
                <a:latin typeface="Arial Black"/>
                <a:cs typeface="Arial Black"/>
              </a:rPr>
              <a:t> (Mat. 12:26), </a:t>
            </a:r>
            <a:r>
              <a:rPr lang="en-US" sz="3200" b="1" dirty="0" err="1">
                <a:ln>
                  <a:solidFill>
                    <a:schemeClr val="tx1">
                      <a:alpha val="43000"/>
                    </a:schemeClr>
                  </a:solidFill>
                </a:ln>
                <a:solidFill>
                  <a:schemeClr val="bg1"/>
                </a:solidFill>
                <a:latin typeface="Arial Black"/>
                <a:cs typeface="Arial Black"/>
              </a:rPr>
              <a:t>sino</a:t>
            </a:r>
            <a:r>
              <a:rPr lang="en-US" sz="3200" b="1" dirty="0">
                <a:ln>
                  <a:solidFill>
                    <a:schemeClr val="tx1">
                      <a:alpha val="43000"/>
                    </a:schemeClr>
                  </a:solidFill>
                </a:ln>
                <a:solidFill>
                  <a:schemeClr val="bg1"/>
                </a:solidFill>
                <a:latin typeface="Arial Black"/>
                <a:cs typeface="Arial Black"/>
              </a:rPr>
              <a:t> </a:t>
            </a:r>
            <a:r>
              <a:rPr lang="en-US" sz="3200" b="1" dirty="0" err="1">
                <a:ln>
                  <a:solidFill>
                    <a:schemeClr val="tx1">
                      <a:alpha val="43000"/>
                    </a:schemeClr>
                  </a:solidFill>
                </a:ln>
                <a:solidFill>
                  <a:schemeClr val="bg1"/>
                </a:solidFill>
                <a:latin typeface="Arial Black"/>
                <a:cs typeface="Arial Black"/>
              </a:rPr>
              <a:t>porque</a:t>
            </a:r>
            <a:r>
              <a:rPr lang="en-US" sz="3200" b="1" dirty="0">
                <a:ln>
                  <a:solidFill>
                    <a:schemeClr val="tx1">
                      <a:alpha val="43000"/>
                    </a:schemeClr>
                  </a:solidFill>
                </a:ln>
                <a:solidFill>
                  <a:schemeClr val="bg1"/>
                </a:solidFill>
                <a:latin typeface="Arial Black"/>
                <a:cs typeface="Arial Black"/>
              </a:rPr>
              <a:t> se </a:t>
            </a:r>
            <a:r>
              <a:rPr lang="en-US" sz="3200" b="1" dirty="0" err="1">
                <a:ln>
                  <a:solidFill>
                    <a:schemeClr val="tx1">
                      <a:alpha val="43000"/>
                    </a:schemeClr>
                  </a:solidFill>
                </a:ln>
                <a:solidFill>
                  <a:schemeClr val="bg1"/>
                </a:solidFill>
                <a:latin typeface="Arial Black"/>
                <a:cs typeface="Arial Black"/>
              </a:rPr>
              <a:t>hace</a:t>
            </a:r>
            <a:r>
              <a:rPr lang="en-US" sz="3200" b="1" dirty="0">
                <a:ln>
                  <a:solidFill>
                    <a:schemeClr val="tx1">
                      <a:alpha val="43000"/>
                    </a:schemeClr>
                  </a:solidFill>
                </a:ln>
                <a:solidFill>
                  <a:schemeClr val="bg1"/>
                </a:solidFill>
                <a:latin typeface="Arial Black"/>
                <a:cs typeface="Arial Black"/>
              </a:rPr>
              <a:t> mal </a:t>
            </a:r>
            <a:r>
              <a:rPr lang="en-US" sz="3200" b="1" dirty="0" err="1">
                <a:ln>
                  <a:solidFill>
                    <a:schemeClr val="tx1">
                      <a:alpha val="43000"/>
                    </a:schemeClr>
                  </a:solidFill>
                </a:ln>
                <a:solidFill>
                  <a:schemeClr val="bg1"/>
                </a:solidFill>
                <a:latin typeface="Arial Black"/>
                <a:cs typeface="Arial Black"/>
              </a:rPr>
              <a:t>uso</a:t>
            </a:r>
            <a:r>
              <a:rPr lang="en-US" sz="3200" b="1" dirty="0">
                <a:ln>
                  <a:solidFill>
                    <a:schemeClr val="tx1">
                      <a:alpha val="43000"/>
                    </a:schemeClr>
                  </a:solidFill>
                </a:ln>
                <a:solidFill>
                  <a:schemeClr val="bg1"/>
                </a:solidFill>
                <a:latin typeface="Arial Black"/>
                <a:cs typeface="Arial Black"/>
              </a:rPr>
              <a:t> de la ley de Dios y </a:t>
            </a:r>
            <a:r>
              <a:rPr lang="en-US" sz="3200" b="1" dirty="0" err="1">
                <a:ln>
                  <a:solidFill>
                    <a:schemeClr val="tx1">
                      <a:alpha val="43000"/>
                    </a:schemeClr>
                  </a:solidFill>
                </a:ln>
                <a:solidFill>
                  <a:schemeClr val="bg1"/>
                </a:solidFill>
                <a:latin typeface="Arial Black"/>
                <a:cs typeface="Arial Black"/>
              </a:rPr>
              <a:t>engaña</a:t>
            </a:r>
            <a:r>
              <a:rPr lang="en-US" sz="3200" b="1" dirty="0">
                <a:ln>
                  <a:solidFill>
                    <a:schemeClr val="tx1">
                      <a:alpha val="43000"/>
                    </a:schemeClr>
                  </a:solidFill>
                </a:ln>
                <a:solidFill>
                  <a:schemeClr val="bg1"/>
                </a:solidFill>
                <a:latin typeface="Arial Black"/>
                <a:cs typeface="Arial Black"/>
              </a:rPr>
              <a:t> a la </a:t>
            </a:r>
            <a:r>
              <a:rPr lang="en-US" sz="3200" b="1" dirty="0" err="1">
                <a:ln>
                  <a:solidFill>
                    <a:schemeClr val="tx1">
                      <a:alpha val="43000"/>
                    </a:schemeClr>
                  </a:solidFill>
                </a:ln>
                <a:solidFill>
                  <a:schemeClr val="bg1"/>
                </a:solidFill>
                <a:latin typeface="Arial Black"/>
                <a:cs typeface="Arial Black"/>
              </a:rPr>
              <a:t>gente</a:t>
            </a:r>
            <a:r>
              <a:rPr lang="en-US" sz="3200" b="1" dirty="0">
                <a:ln>
                  <a:solidFill>
                    <a:schemeClr val="tx1">
                      <a:alpha val="43000"/>
                    </a:schemeClr>
                  </a:solidFill>
                </a:ln>
                <a:solidFill>
                  <a:schemeClr val="bg1"/>
                </a:solidFill>
                <a:latin typeface="Arial Black"/>
                <a:cs typeface="Arial Black"/>
              </a:rPr>
              <a:t> con </a:t>
            </a:r>
            <a:r>
              <a:rPr lang="en-US" sz="3200" b="1" dirty="0" err="1">
                <a:ln>
                  <a:solidFill>
                    <a:schemeClr val="tx1">
                      <a:alpha val="43000"/>
                    </a:schemeClr>
                  </a:solidFill>
                </a:ln>
                <a:solidFill>
                  <a:schemeClr val="bg1"/>
                </a:solidFill>
                <a:latin typeface="Arial Black"/>
                <a:cs typeface="Arial Black"/>
              </a:rPr>
              <a:t>respecto</a:t>
            </a:r>
            <a:r>
              <a:rPr lang="en-US" sz="3200" b="1" dirty="0">
                <a:ln>
                  <a:solidFill>
                    <a:schemeClr val="tx1">
                      <a:alpha val="43000"/>
                    </a:schemeClr>
                  </a:solidFill>
                </a:ln>
                <a:solidFill>
                  <a:schemeClr val="bg1"/>
                </a:solidFill>
                <a:latin typeface="Arial Black"/>
                <a:cs typeface="Arial Black"/>
              </a:rPr>
              <a:t> a </a:t>
            </a:r>
            <a:r>
              <a:rPr lang="en-US" sz="3200" b="1" dirty="0" err="1">
                <a:ln>
                  <a:solidFill>
                    <a:schemeClr val="tx1">
                      <a:alpha val="43000"/>
                    </a:schemeClr>
                  </a:solidFill>
                </a:ln>
                <a:solidFill>
                  <a:schemeClr val="bg1"/>
                </a:solidFill>
                <a:latin typeface="Arial Black"/>
                <a:cs typeface="Arial Black"/>
              </a:rPr>
              <a:t>ella</a:t>
            </a:r>
            <a:r>
              <a:rPr lang="en-US" sz="3200" b="1" dirty="0">
                <a:ln>
                  <a:solidFill>
                    <a:schemeClr val="tx1">
                      <a:alpha val="43000"/>
                    </a:schemeClr>
                  </a:solidFill>
                </a:ln>
                <a:solidFill>
                  <a:schemeClr val="bg1"/>
                </a:solidFill>
                <a:latin typeface="Arial Black"/>
                <a:cs typeface="Arial Black"/>
              </a:rPr>
              <a:t>. </a:t>
            </a:r>
          </a:p>
        </p:txBody>
      </p:sp>
    </p:spTree>
    <p:extLst>
      <p:ext uri="{BB962C8B-B14F-4D97-AF65-F5344CB8AC3E}">
        <p14:creationId xmlns:p14="http://schemas.microsoft.com/office/powerpoint/2010/main" val="4194463693"/>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C1382A61-30B3-6A4B-9BEC-01A61AAA62F0}"/>
              </a:ext>
            </a:extLst>
          </p:cNvPr>
          <p:cNvSpPr/>
          <p:nvPr/>
        </p:nvSpPr>
        <p:spPr>
          <a:xfrm>
            <a:off x="228600" y="1466157"/>
            <a:ext cx="7772400" cy="5016758"/>
          </a:xfrm>
          <a:prstGeom prst="rect">
            <a:avLst/>
          </a:prstGeom>
          <a:effectLst>
            <a:outerShdw blurRad="50800" dist="50800" dir="5400000" algn="ctr" rotWithShape="0">
              <a:srgbClr val="000000">
                <a:alpha val="82000"/>
              </a:srgbClr>
            </a:outerShdw>
          </a:effectLst>
        </p:spPr>
        <p:txBody>
          <a:bodyPr wrap="square">
            <a:spAutoFit/>
          </a:bodyPr>
          <a:lstStyle/>
          <a:p>
            <a:r>
              <a:rPr lang="en-US" sz="4000" b="1" dirty="0">
                <a:ln>
                  <a:solidFill>
                    <a:schemeClr val="tx1"/>
                  </a:solidFill>
                </a:ln>
                <a:solidFill>
                  <a:schemeClr val="bg1"/>
                </a:solidFill>
                <a:latin typeface="Arial Black"/>
                <a:cs typeface="Arial Black"/>
              </a:rPr>
              <a:t>Se </a:t>
            </a:r>
            <a:r>
              <a:rPr lang="en-US" sz="4000" b="1" dirty="0" err="1">
                <a:ln>
                  <a:solidFill>
                    <a:schemeClr val="tx1"/>
                  </a:solidFill>
                </a:ln>
                <a:solidFill>
                  <a:schemeClr val="bg1"/>
                </a:solidFill>
                <a:latin typeface="Arial Black"/>
                <a:cs typeface="Arial Black"/>
              </a:rPr>
              <a:t>pervierte</a:t>
            </a:r>
            <a:r>
              <a:rPr lang="en-US" sz="4000" b="1" dirty="0">
                <a:ln>
                  <a:solidFill>
                    <a:schemeClr val="tx1"/>
                  </a:solidFill>
                </a:ln>
                <a:solidFill>
                  <a:schemeClr val="bg1"/>
                </a:solidFill>
                <a:latin typeface="Arial Black"/>
                <a:cs typeface="Arial Black"/>
              </a:rPr>
              <a:t> y </a:t>
            </a:r>
            <a:r>
              <a:rPr lang="en-US" sz="4000" b="1" dirty="0" err="1">
                <a:ln>
                  <a:solidFill>
                    <a:schemeClr val="tx1"/>
                  </a:solidFill>
                </a:ln>
                <a:solidFill>
                  <a:schemeClr val="bg1"/>
                </a:solidFill>
                <a:latin typeface="Arial Black"/>
                <a:cs typeface="Arial Black"/>
              </a:rPr>
              <a:t>blasfemamente</a:t>
            </a:r>
            <a:r>
              <a:rPr lang="en-US" sz="4000" b="1" dirty="0">
                <a:ln>
                  <a:solidFill>
                    <a:schemeClr val="tx1"/>
                  </a:solidFill>
                </a:ln>
                <a:solidFill>
                  <a:schemeClr val="bg1"/>
                </a:solidFill>
                <a:latin typeface="Arial Black"/>
                <a:cs typeface="Arial Black"/>
              </a:rPr>
              <a:t> </a:t>
            </a:r>
            <a:r>
              <a:rPr lang="en-US" sz="4000" b="1" dirty="0" err="1">
                <a:ln>
                  <a:solidFill>
                    <a:schemeClr val="tx1"/>
                  </a:solidFill>
                </a:ln>
                <a:solidFill>
                  <a:schemeClr val="bg1"/>
                </a:solidFill>
                <a:latin typeface="Arial Black"/>
                <a:cs typeface="Arial Black"/>
              </a:rPr>
              <a:t>usa</a:t>
            </a:r>
            <a:r>
              <a:rPr lang="en-US" sz="4000" b="1" dirty="0">
                <a:ln>
                  <a:solidFill>
                    <a:schemeClr val="tx1"/>
                  </a:solidFill>
                </a:ln>
                <a:solidFill>
                  <a:schemeClr val="bg1"/>
                </a:solidFill>
                <a:latin typeface="Arial Black"/>
                <a:cs typeface="Arial Black"/>
              </a:rPr>
              <a:t> </a:t>
            </a:r>
            <a:r>
              <a:rPr lang="en-US" sz="4000" b="1" dirty="0" err="1">
                <a:ln>
                  <a:solidFill>
                    <a:schemeClr val="tx1"/>
                  </a:solidFill>
                </a:ln>
                <a:solidFill>
                  <a:schemeClr val="bg1"/>
                </a:solidFill>
                <a:latin typeface="Arial Black"/>
                <a:cs typeface="Arial Black"/>
              </a:rPr>
              <a:t>su</a:t>
            </a:r>
            <a:r>
              <a:rPr lang="en-US" sz="4000" b="1" dirty="0">
                <a:ln>
                  <a:solidFill>
                    <a:schemeClr val="tx1"/>
                  </a:solidFill>
                </a:ln>
                <a:solidFill>
                  <a:schemeClr val="bg1"/>
                </a:solidFill>
                <a:latin typeface="Arial Black"/>
                <a:cs typeface="Arial Black"/>
              </a:rPr>
              <a:t> </a:t>
            </a:r>
            <a:r>
              <a:rPr lang="en-US" sz="4000" b="1" dirty="0" err="1">
                <a:ln>
                  <a:solidFill>
                    <a:schemeClr val="tx1"/>
                  </a:solidFill>
                </a:ln>
                <a:solidFill>
                  <a:schemeClr val="bg1"/>
                </a:solidFill>
                <a:latin typeface="Arial Black"/>
                <a:cs typeface="Arial Black"/>
              </a:rPr>
              <a:t>versión</a:t>
            </a:r>
            <a:r>
              <a:rPr lang="en-US" sz="4000" b="1" dirty="0">
                <a:ln>
                  <a:solidFill>
                    <a:schemeClr val="tx1"/>
                  </a:solidFill>
                </a:ln>
                <a:solidFill>
                  <a:schemeClr val="bg1"/>
                </a:solidFill>
                <a:latin typeface="Arial Black"/>
                <a:cs typeface="Arial Black"/>
              </a:rPr>
              <a:t> </a:t>
            </a:r>
            <a:r>
              <a:rPr lang="en-US" sz="4000" b="1" dirty="0" err="1">
                <a:ln>
                  <a:solidFill>
                    <a:schemeClr val="tx1"/>
                  </a:solidFill>
                </a:ln>
                <a:solidFill>
                  <a:schemeClr val="bg1"/>
                </a:solidFill>
                <a:latin typeface="Arial Black"/>
                <a:cs typeface="Arial Black"/>
              </a:rPr>
              <a:t>pervertida</a:t>
            </a:r>
            <a:r>
              <a:rPr lang="en-US" sz="4000" b="1" dirty="0">
                <a:ln>
                  <a:solidFill>
                    <a:schemeClr val="tx1"/>
                  </a:solidFill>
                </a:ln>
                <a:solidFill>
                  <a:schemeClr val="bg1"/>
                </a:solidFill>
                <a:latin typeface="Arial Black"/>
                <a:cs typeface="Arial Black"/>
              </a:rPr>
              <a:t> para </a:t>
            </a:r>
            <a:r>
              <a:rPr lang="en-US" sz="4000" b="1" dirty="0" err="1">
                <a:ln>
                  <a:solidFill>
                    <a:schemeClr val="tx1"/>
                  </a:solidFill>
                </a:ln>
                <a:solidFill>
                  <a:schemeClr val="bg1"/>
                </a:solidFill>
                <a:latin typeface="Arial Black"/>
                <a:cs typeface="Arial Black"/>
              </a:rPr>
              <a:t>ganar</a:t>
            </a:r>
            <a:r>
              <a:rPr lang="en-US" sz="4000" b="1" dirty="0">
                <a:ln>
                  <a:solidFill>
                    <a:schemeClr val="tx1"/>
                  </a:solidFill>
                </a:ln>
                <a:solidFill>
                  <a:schemeClr val="bg1"/>
                </a:solidFill>
                <a:latin typeface="Arial Black"/>
                <a:cs typeface="Arial Black"/>
              </a:rPr>
              <a:t> </a:t>
            </a:r>
            <a:r>
              <a:rPr lang="en-US" sz="4000" b="1" dirty="0" err="1">
                <a:ln>
                  <a:solidFill>
                    <a:schemeClr val="tx1"/>
                  </a:solidFill>
                </a:ln>
                <a:solidFill>
                  <a:schemeClr val="bg1"/>
                </a:solidFill>
                <a:latin typeface="Arial Black"/>
                <a:cs typeface="Arial Black"/>
              </a:rPr>
              <a:t>poder</a:t>
            </a:r>
            <a:r>
              <a:rPr lang="en-US" sz="4000" b="1" dirty="0">
                <a:ln>
                  <a:solidFill>
                    <a:schemeClr val="tx1"/>
                  </a:solidFill>
                </a:ln>
                <a:solidFill>
                  <a:schemeClr val="bg1"/>
                </a:solidFill>
                <a:latin typeface="Arial Black"/>
                <a:cs typeface="Arial Black"/>
              </a:rPr>
              <a:t> y para </a:t>
            </a:r>
            <a:r>
              <a:rPr lang="en-US" sz="4000" b="1" dirty="0" err="1">
                <a:ln>
                  <a:solidFill>
                    <a:schemeClr val="tx1"/>
                  </a:solidFill>
                </a:ln>
                <a:solidFill>
                  <a:schemeClr val="bg1"/>
                </a:solidFill>
                <a:latin typeface="Arial Black"/>
                <a:cs typeface="Arial Black"/>
              </a:rPr>
              <a:t>disuadir</a:t>
            </a:r>
            <a:r>
              <a:rPr lang="en-US" sz="4000" b="1" dirty="0">
                <a:ln>
                  <a:solidFill>
                    <a:schemeClr val="tx1"/>
                  </a:solidFill>
                </a:ln>
                <a:solidFill>
                  <a:schemeClr val="bg1"/>
                </a:solidFill>
                <a:latin typeface="Arial Black"/>
                <a:cs typeface="Arial Black"/>
              </a:rPr>
              <a:t> a la </a:t>
            </a:r>
            <a:r>
              <a:rPr lang="en-US" sz="4000" b="1" dirty="0" err="1">
                <a:ln>
                  <a:solidFill>
                    <a:schemeClr val="tx1"/>
                  </a:solidFill>
                </a:ln>
                <a:solidFill>
                  <a:schemeClr val="bg1"/>
                </a:solidFill>
                <a:latin typeface="Arial Black"/>
                <a:cs typeface="Arial Black"/>
              </a:rPr>
              <a:t>gente</a:t>
            </a:r>
            <a:r>
              <a:rPr lang="en-US" sz="4000" b="1" dirty="0">
                <a:ln>
                  <a:solidFill>
                    <a:schemeClr val="tx1"/>
                  </a:solidFill>
                </a:ln>
                <a:solidFill>
                  <a:schemeClr val="bg1"/>
                </a:solidFill>
                <a:latin typeface="Arial Black"/>
                <a:cs typeface="Arial Black"/>
              </a:rPr>
              <a:t> de la </a:t>
            </a:r>
            <a:r>
              <a:rPr lang="en-US" sz="4000" b="1" dirty="0" err="1">
                <a:ln>
                  <a:solidFill>
                    <a:schemeClr val="tx1"/>
                  </a:solidFill>
                </a:ln>
                <a:solidFill>
                  <a:schemeClr val="bg1"/>
                </a:solidFill>
                <a:latin typeface="Arial Black"/>
                <a:cs typeface="Arial Black"/>
              </a:rPr>
              <a:t>victoria</a:t>
            </a:r>
            <a:r>
              <a:rPr lang="en-US" sz="4000" b="1" dirty="0">
                <a:ln>
                  <a:solidFill>
                    <a:schemeClr val="tx1"/>
                  </a:solidFill>
                </a:ln>
                <a:solidFill>
                  <a:schemeClr val="bg1"/>
                </a:solidFill>
                <a:latin typeface="Arial Black"/>
                <a:cs typeface="Arial Black"/>
              </a:rPr>
              <a:t> </a:t>
            </a:r>
            <a:r>
              <a:rPr lang="en-US" sz="4000" b="1" dirty="0" err="1">
                <a:ln>
                  <a:solidFill>
                    <a:schemeClr val="tx1"/>
                  </a:solidFill>
                </a:ln>
                <a:solidFill>
                  <a:schemeClr val="bg1"/>
                </a:solidFill>
                <a:latin typeface="Arial Black"/>
                <a:cs typeface="Arial Black"/>
              </a:rPr>
              <a:t>sobre</a:t>
            </a:r>
            <a:r>
              <a:rPr lang="en-US" sz="4000" b="1" dirty="0">
                <a:ln>
                  <a:solidFill>
                    <a:schemeClr val="tx1"/>
                  </a:solidFill>
                </a:ln>
                <a:solidFill>
                  <a:schemeClr val="bg1"/>
                </a:solidFill>
                <a:latin typeface="Arial Black"/>
                <a:cs typeface="Arial Black"/>
              </a:rPr>
              <a:t> el </a:t>
            </a:r>
            <a:r>
              <a:rPr lang="en-US" sz="4000" b="1" dirty="0" err="1">
                <a:ln>
                  <a:solidFill>
                    <a:schemeClr val="tx1"/>
                  </a:solidFill>
                </a:ln>
                <a:solidFill>
                  <a:schemeClr val="bg1"/>
                </a:solidFill>
                <a:latin typeface="Arial Black"/>
                <a:cs typeface="Arial Black"/>
              </a:rPr>
              <a:t>pecado</a:t>
            </a:r>
            <a:r>
              <a:rPr lang="en-US" sz="4000" b="1" dirty="0">
                <a:ln>
                  <a:solidFill>
                    <a:schemeClr val="tx1"/>
                  </a:solidFill>
                </a:ln>
                <a:solidFill>
                  <a:schemeClr val="bg1"/>
                </a:solidFill>
                <a:latin typeface="Arial Black"/>
                <a:cs typeface="Arial Black"/>
              </a:rPr>
              <a:t> y la </a:t>
            </a:r>
            <a:r>
              <a:rPr lang="en-US" sz="4000" b="1" dirty="0" err="1">
                <a:ln>
                  <a:solidFill>
                    <a:schemeClr val="tx1"/>
                  </a:solidFill>
                </a:ln>
                <a:solidFill>
                  <a:schemeClr val="bg1"/>
                </a:solidFill>
                <a:latin typeface="Arial Black"/>
                <a:cs typeface="Arial Black"/>
              </a:rPr>
              <a:t>salvación</a:t>
            </a:r>
            <a:r>
              <a:rPr lang="en-US" sz="4000" b="1" dirty="0">
                <a:ln>
                  <a:solidFill>
                    <a:schemeClr val="tx1"/>
                  </a:solidFill>
                </a:ln>
                <a:solidFill>
                  <a:schemeClr val="bg1"/>
                </a:solidFill>
                <a:latin typeface="Arial Black"/>
                <a:cs typeface="Arial Black"/>
              </a:rPr>
              <a:t> a </a:t>
            </a:r>
            <a:r>
              <a:rPr lang="en-US" sz="4000" b="1" dirty="0" err="1">
                <a:ln>
                  <a:solidFill>
                    <a:schemeClr val="tx1"/>
                  </a:solidFill>
                </a:ln>
                <a:solidFill>
                  <a:schemeClr val="bg1"/>
                </a:solidFill>
                <a:latin typeface="Arial Black"/>
                <a:cs typeface="Arial Black"/>
              </a:rPr>
              <a:t>través</a:t>
            </a:r>
            <a:r>
              <a:rPr lang="en-US" sz="4000" b="1" dirty="0">
                <a:ln>
                  <a:solidFill>
                    <a:schemeClr val="tx1"/>
                  </a:solidFill>
                </a:ln>
                <a:solidFill>
                  <a:schemeClr val="bg1"/>
                </a:solidFill>
                <a:latin typeface="Arial Black"/>
                <a:cs typeface="Arial Black"/>
              </a:rPr>
              <a:t> de </a:t>
            </a:r>
            <a:r>
              <a:rPr lang="en-US" sz="4000" b="1" dirty="0" err="1">
                <a:ln>
                  <a:solidFill>
                    <a:schemeClr val="tx1"/>
                  </a:solidFill>
                </a:ln>
                <a:solidFill>
                  <a:schemeClr val="bg1"/>
                </a:solidFill>
                <a:latin typeface="Arial Black"/>
                <a:cs typeface="Arial Black"/>
              </a:rPr>
              <a:t>Jesucristo</a:t>
            </a:r>
            <a:r>
              <a:rPr lang="en-US" sz="4000" b="1" dirty="0">
                <a:ln>
                  <a:solidFill>
                    <a:schemeClr val="tx1"/>
                  </a:solidFill>
                </a:ln>
                <a:solidFill>
                  <a:schemeClr val="bg1"/>
                </a:solidFill>
                <a:latin typeface="Arial Black"/>
                <a:cs typeface="Arial Black"/>
              </a:rPr>
              <a:t>. </a:t>
            </a:r>
            <a:endParaRPr lang="en-US" sz="4000" dirty="0">
              <a:ln>
                <a:solidFill>
                  <a:schemeClr val="tx1"/>
                </a:solidFill>
              </a:ln>
              <a:solidFill>
                <a:schemeClr val="bg1"/>
              </a:solidFill>
              <a:latin typeface="Arial Black"/>
              <a:cs typeface="Arial Black"/>
            </a:endParaRPr>
          </a:p>
        </p:txBody>
      </p:sp>
    </p:spTree>
    <p:extLst>
      <p:ext uri="{BB962C8B-B14F-4D97-AF65-F5344CB8AC3E}">
        <p14:creationId xmlns:p14="http://schemas.microsoft.com/office/powerpoint/2010/main" val="3268623709"/>
      </p:ext>
    </p:extLst>
  </p:cSld>
  <p:clrMapOvr>
    <a:masterClrMapping/>
  </p:clrMapOvr>
  <mc:AlternateContent xmlns:mc="http://schemas.openxmlformats.org/markup-compatibility/2006">
    <mc:Choice xmlns:p14="http://schemas.microsoft.com/office/powerpoint/2010/main" Requires="p14">
      <p:transition spd="slow" p14:dur="1300">
        <p14:pan dir="u"/>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Text Box 3">
            <a:extLst>
              <a:ext uri="{FF2B5EF4-FFF2-40B4-BE49-F238E27FC236}">
                <a16:creationId xmlns:a16="http://schemas.microsoft.com/office/drawing/2014/main" id="{585DB851-3EC4-2144-BF1A-5D33EE526E5C}"/>
              </a:ext>
            </a:extLst>
          </p:cNvPr>
          <p:cNvSpPr txBox="1">
            <a:spLocks noChangeArrowheads="1"/>
          </p:cNvSpPr>
          <p:nvPr/>
        </p:nvSpPr>
        <p:spPr bwMode="auto">
          <a:xfrm>
            <a:off x="304800" y="1524000"/>
            <a:ext cx="7772400" cy="4616648"/>
          </a:xfrm>
          <a:prstGeom prst="rect">
            <a:avLst/>
          </a:prstGeom>
          <a:noFill/>
          <a:ln w="9525">
            <a:noFill/>
            <a:miter lim="800000"/>
            <a:headEnd/>
            <a:tailEnd/>
          </a:ln>
          <a:effectLst>
            <a:outerShdw blurRad="50800" dist="50800" dir="5400000" algn="ctr" rotWithShape="0">
              <a:srgbClr val="000000">
                <a:alpha val="82000"/>
              </a:srgbClr>
            </a:outerShdw>
          </a:effectLst>
        </p:spPr>
        <p:txBody>
          <a:bodyPr wrap="square">
            <a:spAutoFit/>
          </a:bodyPr>
          <a:lstStyle/>
          <a:p>
            <a:pPr>
              <a:spcBef>
                <a:spcPct val="50000"/>
              </a:spcBef>
              <a:defRPr/>
            </a:pPr>
            <a:r>
              <a:rPr lang="en-US" sz="4800" b="1" dirty="0">
                <a:ln>
                  <a:solidFill>
                    <a:schemeClr val="tx1">
                      <a:alpha val="40000"/>
                    </a:schemeClr>
                  </a:solidFill>
                </a:ln>
                <a:solidFill>
                  <a:schemeClr val="bg1"/>
                </a:solidFill>
                <a:effectLst>
                  <a:outerShdw blurRad="38100" dist="38100" dir="2700000" algn="tl">
                    <a:srgbClr val="000000"/>
                  </a:outerShdw>
                </a:effectLst>
                <a:latin typeface="Arial Black"/>
                <a:cs typeface="Arial Black"/>
              </a:rPr>
              <a:t> "El </a:t>
            </a:r>
            <a:r>
              <a:rPr lang="en-US" sz="4800" b="1" dirty="0" err="1">
                <a:ln>
                  <a:solidFill>
                    <a:schemeClr val="tx1">
                      <a:alpha val="40000"/>
                    </a:schemeClr>
                  </a:solidFill>
                </a:ln>
                <a:solidFill>
                  <a:schemeClr val="bg1"/>
                </a:solidFill>
                <a:effectLst>
                  <a:outerShdw blurRad="38100" dist="38100" dir="2700000" algn="tl">
                    <a:srgbClr val="000000"/>
                  </a:outerShdw>
                </a:effectLst>
                <a:latin typeface="Arial Black"/>
                <a:cs typeface="Arial Black"/>
              </a:rPr>
              <a:t>pecado</a:t>
            </a:r>
            <a:r>
              <a:rPr lang="en-US" sz="4800" b="1" dirty="0">
                <a:ln>
                  <a:solidFill>
                    <a:schemeClr val="tx1">
                      <a:alpha val="40000"/>
                    </a:schemeClr>
                  </a:solidFill>
                </a:ln>
                <a:solidFill>
                  <a:schemeClr val="bg1"/>
                </a:solidFill>
                <a:effectLst>
                  <a:outerShdw blurRad="38100" dist="38100" dir="2700000" algn="tl">
                    <a:srgbClr val="000000"/>
                  </a:outerShdw>
                </a:effectLst>
                <a:latin typeface="Arial Black"/>
                <a:cs typeface="Arial Black"/>
              </a:rPr>
              <a:t> </a:t>
            </a:r>
            <a:r>
              <a:rPr lang="en-US" sz="4800" b="1" dirty="0" err="1">
                <a:ln>
                  <a:solidFill>
                    <a:schemeClr val="tx1">
                      <a:alpha val="40000"/>
                    </a:schemeClr>
                  </a:solidFill>
                </a:ln>
                <a:solidFill>
                  <a:schemeClr val="bg1"/>
                </a:solidFill>
                <a:effectLst>
                  <a:outerShdw blurRad="38100" dist="38100" dir="2700000" algn="tl">
                    <a:srgbClr val="000000"/>
                  </a:outerShdw>
                </a:effectLst>
                <a:latin typeface="Arial Black"/>
                <a:cs typeface="Arial Black"/>
              </a:rPr>
              <a:t>más</a:t>
            </a:r>
            <a:r>
              <a:rPr lang="en-US" sz="4800" b="1" dirty="0">
                <a:ln>
                  <a:solidFill>
                    <a:schemeClr val="tx1">
                      <a:alpha val="40000"/>
                    </a:schemeClr>
                  </a:solidFill>
                </a:ln>
                <a:solidFill>
                  <a:schemeClr val="bg1"/>
                </a:solidFill>
                <a:effectLst>
                  <a:outerShdw blurRad="38100" dist="38100" dir="2700000" algn="tl">
                    <a:srgbClr val="000000"/>
                  </a:outerShdw>
                </a:effectLst>
                <a:latin typeface="Arial Black"/>
                <a:cs typeface="Arial Black"/>
              </a:rPr>
              <a:t> </a:t>
            </a:r>
            <a:br>
              <a:rPr lang="en-US" sz="4800" b="1" dirty="0">
                <a:ln>
                  <a:solidFill>
                    <a:schemeClr val="tx1">
                      <a:alpha val="40000"/>
                    </a:schemeClr>
                  </a:solidFill>
                </a:ln>
                <a:solidFill>
                  <a:schemeClr val="bg1"/>
                </a:solidFill>
                <a:effectLst>
                  <a:outerShdw blurRad="38100" dist="38100" dir="2700000" algn="tl">
                    <a:srgbClr val="000000"/>
                  </a:outerShdw>
                </a:effectLst>
                <a:latin typeface="Arial Black"/>
                <a:cs typeface="Arial Black"/>
              </a:rPr>
            </a:br>
            <a:r>
              <a:rPr lang="en-US" sz="4800" b="1" dirty="0">
                <a:ln>
                  <a:solidFill>
                    <a:schemeClr val="tx1">
                      <a:alpha val="40000"/>
                    </a:schemeClr>
                  </a:solidFill>
                </a:ln>
                <a:solidFill>
                  <a:schemeClr val="bg1"/>
                </a:solidFill>
                <a:effectLst>
                  <a:outerShdw blurRad="38100" dist="38100" dir="2700000" algn="tl">
                    <a:srgbClr val="000000"/>
                  </a:outerShdw>
                </a:effectLst>
                <a:latin typeface="Arial Black"/>
                <a:cs typeface="Arial Black"/>
              </a:rPr>
              <a:t>incurable </a:t>
            </a:r>
            <a:r>
              <a:rPr lang="en-US" sz="4800" b="1" dirty="0" err="1">
                <a:ln>
                  <a:solidFill>
                    <a:schemeClr val="tx1">
                      <a:alpha val="40000"/>
                    </a:schemeClr>
                  </a:solidFill>
                </a:ln>
                <a:solidFill>
                  <a:schemeClr val="bg1"/>
                </a:solidFill>
                <a:effectLst>
                  <a:outerShdw blurRad="38100" dist="38100" dir="2700000" algn="tl">
                    <a:srgbClr val="000000"/>
                  </a:outerShdw>
                </a:effectLst>
                <a:latin typeface="Arial Black"/>
                <a:cs typeface="Arial Black"/>
              </a:rPr>
              <a:t>es</a:t>
            </a:r>
            <a:r>
              <a:rPr lang="en-US" sz="4800" b="1" dirty="0">
                <a:ln>
                  <a:solidFill>
                    <a:schemeClr val="tx1">
                      <a:alpha val="40000"/>
                    </a:schemeClr>
                  </a:solidFill>
                </a:ln>
                <a:solidFill>
                  <a:schemeClr val="bg1"/>
                </a:solidFill>
                <a:effectLst>
                  <a:outerShdw blurRad="38100" dist="38100" dir="2700000" algn="tl">
                    <a:srgbClr val="000000"/>
                  </a:outerShdw>
                </a:effectLst>
                <a:latin typeface="Arial Black"/>
                <a:cs typeface="Arial Black"/>
              </a:rPr>
              <a:t> el </a:t>
            </a:r>
            <a:r>
              <a:rPr lang="en-US" sz="4800" b="1" dirty="0" err="1">
                <a:ln>
                  <a:solidFill>
                    <a:schemeClr val="tx1">
                      <a:alpha val="40000"/>
                    </a:schemeClr>
                  </a:solidFill>
                </a:ln>
                <a:solidFill>
                  <a:schemeClr val="bg1"/>
                </a:solidFill>
                <a:effectLst>
                  <a:outerShdw blurRad="38100" dist="38100" dir="2700000" algn="tl">
                    <a:srgbClr val="000000"/>
                  </a:outerShdw>
                </a:effectLst>
                <a:latin typeface="Arial Black"/>
                <a:cs typeface="Arial Black"/>
              </a:rPr>
              <a:t>orgullo</a:t>
            </a:r>
            <a:r>
              <a:rPr lang="en-US" sz="4800" b="1" dirty="0">
                <a:ln>
                  <a:solidFill>
                    <a:schemeClr val="tx1">
                      <a:alpha val="40000"/>
                    </a:schemeClr>
                  </a:solidFill>
                </a:ln>
                <a:solidFill>
                  <a:schemeClr val="bg1"/>
                </a:solidFill>
                <a:effectLst>
                  <a:outerShdw blurRad="38100" dist="38100" dir="2700000" algn="tl">
                    <a:srgbClr val="000000"/>
                  </a:outerShdw>
                </a:effectLst>
                <a:latin typeface="Arial Black"/>
                <a:cs typeface="Arial Black"/>
              </a:rPr>
              <a:t> y la </a:t>
            </a:r>
            <a:r>
              <a:rPr lang="en-US" sz="4800" b="1" dirty="0" err="1">
                <a:ln>
                  <a:solidFill>
                    <a:schemeClr val="tx1">
                      <a:alpha val="40000"/>
                    </a:schemeClr>
                  </a:solidFill>
                </a:ln>
                <a:solidFill>
                  <a:schemeClr val="bg1"/>
                </a:solidFill>
                <a:effectLst>
                  <a:outerShdw blurRad="38100" dist="38100" dir="2700000" algn="tl">
                    <a:srgbClr val="000000"/>
                  </a:outerShdw>
                </a:effectLst>
                <a:latin typeface="Arial Black"/>
                <a:cs typeface="Arial Black"/>
              </a:rPr>
              <a:t>presunción</a:t>
            </a:r>
            <a:r>
              <a:rPr lang="en-US" sz="4800" b="1" dirty="0">
                <a:ln>
                  <a:solidFill>
                    <a:schemeClr val="tx1">
                      <a:alpha val="40000"/>
                    </a:schemeClr>
                  </a:solidFill>
                </a:ln>
                <a:solidFill>
                  <a:schemeClr val="bg1"/>
                </a:solidFill>
                <a:effectLst>
                  <a:outerShdw blurRad="38100" dist="38100" dir="2700000" algn="tl">
                    <a:srgbClr val="000000"/>
                  </a:outerShdw>
                </a:effectLst>
                <a:latin typeface="Arial Black"/>
                <a:cs typeface="Arial Black"/>
              </a:rPr>
              <a:t>.  </a:t>
            </a:r>
            <a:r>
              <a:rPr lang="en-US" sz="4800" b="1" dirty="0" err="1">
                <a:ln>
                  <a:solidFill>
                    <a:schemeClr val="tx1">
                      <a:alpha val="40000"/>
                    </a:schemeClr>
                  </a:solidFill>
                </a:ln>
                <a:solidFill>
                  <a:schemeClr val="bg1"/>
                </a:solidFill>
                <a:effectLst>
                  <a:outerShdw blurRad="38100" dist="38100" dir="2700000" algn="tl">
                    <a:srgbClr val="000000"/>
                  </a:outerShdw>
                </a:effectLst>
                <a:latin typeface="Arial Black"/>
                <a:cs typeface="Arial Black"/>
              </a:rPr>
              <a:t>Estos</a:t>
            </a:r>
            <a:r>
              <a:rPr lang="en-US" sz="4800" b="1" dirty="0">
                <a:ln>
                  <a:solidFill>
                    <a:schemeClr val="tx1">
                      <a:alpha val="40000"/>
                    </a:schemeClr>
                  </a:solidFill>
                </a:ln>
                <a:solidFill>
                  <a:schemeClr val="bg1"/>
                </a:solidFill>
                <a:effectLst>
                  <a:outerShdw blurRad="38100" dist="38100" dir="2700000" algn="tl">
                    <a:srgbClr val="000000"/>
                  </a:outerShdw>
                </a:effectLst>
                <a:latin typeface="Arial Black"/>
                <a:cs typeface="Arial Black"/>
              </a:rPr>
              <a:t> </a:t>
            </a:r>
            <a:r>
              <a:rPr lang="en-US" sz="4800" b="1" dirty="0" err="1">
                <a:ln>
                  <a:solidFill>
                    <a:schemeClr val="tx1">
                      <a:alpha val="40000"/>
                    </a:schemeClr>
                  </a:solidFill>
                </a:ln>
                <a:solidFill>
                  <a:schemeClr val="bg1"/>
                </a:solidFill>
                <a:effectLst>
                  <a:outerShdw blurRad="38100" dist="38100" dir="2700000" algn="tl">
                    <a:srgbClr val="000000"/>
                  </a:outerShdw>
                </a:effectLst>
                <a:latin typeface="Arial Black"/>
                <a:cs typeface="Arial Black"/>
              </a:rPr>
              <a:t>defectos</a:t>
            </a:r>
            <a:r>
              <a:rPr lang="en-US" sz="4800" b="1" dirty="0">
                <a:ln>
                  <a:solidFill>
                    <a:schemeClr val="tx1">
                      <a:alpha val="40000"/>
                    </a:schemeClr>
                  </a:solidFill>
                </a:ln>
                <a:solidFill>
                  <a:schemeClr val="bg1"/>
                </a:solidFill>
                <a:effectLst>
                  <a:outerShdw blurRad="38100" dist="38100" dir="2700000" algn="tl">
                    <a:srgbClr val="000000"/>
                  </a:outerShdw>
                </a:effectLst>
                <a:latin typeface="Arial Black"/>
                <a:cs typeface="Arial Black"/>
              </a:rPr>
              <a:t> </a:t>
            </a:r>
            <a:r>
              <a:rPr lang="en-US" sz="4800" b="1" dirty="0" err="1">
                <a:ln>
                  <a:solidFill>
                    <a:schemeClr val="tx1">
                      <a:alpha val="40000"/>
                    </a:schemeClr>
                  </a:solidFill>
                </a:ln>
                <a:solidFill>
                  <a:schemeClr val="bg1"/>
                </a:solidFill>
                <a:effectLst>
                  <a:outerShdw blurRad="38100" dist="38100" dir="2700000" algn="tl">
                    <a:srgbClr val="000000"/>
                  </a:outerShdw>
                </a:effectLst>
                <a:latin typeface="Arial Black"/>
                <a:cs typeface="Arial Black"/>
              </a:rPr>
              <a:t>impiden</a:t>
            </a:r>
            <a:r>
              <a:rPr lang="en-US" sz="4800" b="1" dirty="0">
                <a:ln>
                  <a:solidFill>
                    <a:schemeClr val="tx1">
                      <a:alpha val="40000"/>
                    </a:schemeClr>
                  </a:solidFill>
                </a:ln>
                <a:solidFill>
                  <a:schemeClr val="bg1"/>
                </a:solidFill>
                <a:effectLst>
                  <a:outerShdw blurRad="38100" dist="38100" dir="2700000" algn="tl">
                    <a:srgbClr val="000000"/>
                  </a:outerShdw>
                </a:effectLst>
                <a:latin typeface="Arial Black"/>
                <a:cs typeface="Arial Black"/>
              </a:rPr>
              <a:t> </a:t>
            </a:r>
            <a:r>
              <a:rPr lang="en-US" sz="4800" b="1" dirty="0" err="1">
                <a:ln>
                  <a:solidFill>
                    <a:schemeClr val="tx1">
                      <a:alpha val="40000"/>
                    </a:schemeClr>
                  </a:solidFill>
                </a:ln>
                <a:solidFill>
                  <a:schemeClr val="bg1"/>
                </a:solidFill>
                <a:effectLst>
                  <a:outerShdw blurRad="38100" dist="38100" dir="2700000" algn="tl">
                    <a:srgbClr val="000000"/>
                  </a:outerShdw>
                </a:effectLst>
                <a:latin typeface="Arial Black"/>
                <a:cs typeface="Arial Black"/>
              </a:rPr>
              <a:t>todo</a:t>
            </a:r>
            <a:r>
              <a:rPr lang="en-US" sz="4800" b="1" dirty="0">
                <a:ln>
                  <a:solidFill>
                    <a:schemeClr val="tx1">
                      <a:alpha val="40000"/>
                    </a:schemeClr>
                  </a:solidFill>
                </a:ln>
                <a:solidFill>
                  <a:schemeClr val="bg1"/>
                </a:solidFill>
                <a:effectLst>
                  <a:outerShdw blurRad="38100" dist="38100" dir="2700000" algn="tl">
                    <a:srgbClr val="000000"/>
                  </a:outerShdw>
                </a:effectLst>
                <a:latin typeface="Arial Black"/>
                <a:cs typeface="Arial Black"/>
              </a:rPr>
              <a:t> </a:t>
            </a:r>
            <a:r>
              <a:rPr lang="en-US" sz="4800" b="1" dirty="0" err="1">
                <a:ln>
                  <a:solidFill>
                    <a:schemeClr val="tx1">
                      <a:alpha val="40000"/>
                    </a:schemeClr>
                  </a:solidFill>
                </a:ln>
                <a:solidFill>
                  <a:schemeClr val="bg1"/>
                </a:solidFill>
                <a:effectLst>
                  <a:outerShdw blurRad="38100" dist="38100" dir="2700000" algn="tl">
                    <a:srgbClr val="000000"/>
                  </a:outerShdw>
                </a:effectLst>
                <a:latin typeface="Arial Black"/>
                <a:cs typeface="Arial Black"/>
              </a:rPr>
              <a:t>crecimiento</a:t>
            </a:r>
            <a:r>
              <a:rPr lang="en-US" sz="4800" b="1" dirty="0">
                <a:ln>
                  <a:solidFill>
                    <a:schemeClr val="tx1">
                      <a:alpha val="40000"/>
                    </a:schemeClr>
                  </a:solidFill>
                </a:ln>
                <a:solidFill>
                  <a:schemeClr val="bg1"/>
                </a:solidFill>
                <a:effectLst>
                  <a:outerShdw blurRad="38100" dist="38100" dir="2700000" algn="tl">
                    <a:srgbClr val="000000"/>
                  </a:outerShdw>
                </a:effectLst>
                <a:latin typeface="Arial Black"/>
                <a:cs typeface="Arial Black"/>
              </a:rPr>
              <a:t>" </a:t>
            </a:r>
            <a:r>
              <a:rPr lang="en-US" sz="3600" b="1" dirty="0">
                <a:ln>
                  <a:solidFill>
                    <a:schemeClr val="tx1">
                      <a:alpha val="40000"/>
                    </a:schemeClr>
                  </a:solidFill>
                </a:ln>
                <a:solidFill>
                  <a:schemeClr val="bg1"/>
                </a:solidFill>
                <a:effectLst>
                  <a:outerShdw blurRad="38100" dist="38100" dir="2700000" algn="tl">
                    <a:srgbClr val="000000"/>
                  </a:outerShdw>
                </a:effectLst>
                <a:latin typeface="Arial Black"/>
                <a:cs typeface="Arial Black"/>
              </a:rPr>
              <a:t>(3JT 183-184)</a:t>
            </a:r>
            <a:r>
              <a:rPr lang="en-US" sz="4800" b="1" dirty="0">
                <a:ln>
                  <a:solidFill>
                    <a:schemeClr val="tx1">
                      <a:alpha val="40000"/>
                    </a:schemeClr>
                  </a:solidFill>
                </a:ln>
                <a:solidFill>
                  <a:schemeClr val="bg1"/>
                </a:solidFill>
                <a:effectLst>
                  <a:outerShdw blurRad="38100" dist="38100" dir="2700000" algn="tl">
                    <a:srgbClr val="000000"/>
                  </a:outerShdw>
                </a:effectLst>
                <a:latin typeface="Arial Black"/>
                <a:cs typeface="Arial Black"/>
              </a:rPr>
              <a:t>.</a:t>
            </a:r>
          </a:p>
        </p:txBody>
      </p:sp>
    </p:spTree>
    <p:extLst>
      <p:ext uri="{BB962C8B-B14F-4D97-AF65-F5344CB8AC3E}">
        <p14:creationId xmlns:p14="http://schemas.microsoft.com/office/powerpoint/2010/main" val="3518470225"/>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7A45BFD5-73C0-8843-B531-5E1A3844626B}"/>
              </a:ext>
            </a:extLst>
          </p:cNvPr>
          <p:cNvSpPr/>
          <p:nvPr/>
        </p:nvSpPr>
        <p:spPr>
          <a:xfrm>
            <a:off x="200722" y="308590"/>
            <a:ext cx="5791200" cy="954107"/>
          </a:xfrm>
          <a:prstGeom prst="rect">
            <a:avLst/>
          </a:prstGeom>
        </p:spPr>
        <p:txBody>
          <a:bodyPr wrap="square">
            <a:spAutoFit/>
          </a:bodyPr>
          <a:lstStyle/>
          <a:p>
            <a:r>
              <a:rPr lang="en-US" sz="2800" b="1" dirty="0">
                <a:ln>
                  <a:solidFill>
                    <a:schemeClr val="tx1">
                      <a:alpha val="52000"/>
                    </a:schemeClr>
                  </a:solidFill>
                </a:ln>
                <a:solidFill>
                  <a:schemeClr val="bg1"/>
                </a:solidFill>
                <a:latin typeface="Arial Black"/>
                <a:cs typeface="Arial Black"/>
              </a:rPr>
              <a:t>EGW. Testimonios para </a:t>
            </a:r>
            <a:r>
              <a:rPr lang="en-US" sz="2800" b="1" dirty="0" err="1">
                <a:ln>
                  <a:solidFill>
                    <a:schemeClr val="tx1">
                      <a:alpha val="52000"/>
                    </a:schemeClr>
                  </a:solidFill>
                </a:ln>
                <a:solidFill>
                  <a:schemeClr val="bg1"/>
                </a:solidFill>
                <a:latin typeface="Arial Black"/>
                <a:cs typeface="Arial Black"/>
              </a:rPr>
              <a:t>los</a:t>
            </a:r>
            <a:r>
              <a:rPr lang="en-US" sz="2800" b="1" dirty="0">
                <a:ln>
                  <a:solidFill>
                    <a:schemeClr val="tx1">
                      <a:alpha val="52000"/>
                    </a:schemeClr>
                  </a:solidFill>
                </a:ln>
                <a:solidFill>
                  <a:schemeClr val="bg1"/>
                </a:solidFill>
                <a:latin typeface="Arial Black"/>
                <a:cs typeface="Arial Black"/>
              </a:rPr>
              <a:t> </a:t>
            </a:r>
            <a:r>
              <a:rPr lang="en-US" sz="2800" b="1" dirty="0" err="1">
                <a:ln>
                  <a:solidFill>
                    <a:schemeClr val="tx1">
                      <a:alpha val="52000"/>
                    </a:schemeClr>
                  </a:solidFill>
                </a:ln>
                <a:solidFill>
                  <a:schemeClr val="bg1"/>
                </a:solidFill>
                <a:latin typeface="Arial Black"/>
                <a:cs typeface="Arial Black"/>
              </a:rPr>
              <a:t>Ministros</a:t>
            </a:r>
            <a:r>
              <a:rPr lang="en-US" sz="2800" b="1" dirty="0">
                <a:ln>
                  <a:solidFill>
                    <a:schemeClr val="tx1">
                      <a:alpha val="52000"/>
                    </a:schemeClr>
                  </a:solidFill>
                </a:ln>
                <a:solidFill>
                  <a:schemeClr val="bg1"/>
                </a:solidFill>
                <a:latin typeface="Arial Black"/>
                <a:cs typeface="Arial Black"/>
              </a:rPr>
              <a:t>,  50, 57-59 (1893).</a:t>
            </a:r>
          </a:p>
        </p:txBody>
      </p:sp>
      <p:sp>
        <p:nvSpPr>
          <p:cNvPr id="5" name="Rectangle 4">
            <a:extLst>
              <a:ext uri="{FF2B5EF4-FFF2-40B4-BE49-F238E27FC236}">
                <a16:creationId xmlns:a16="http://schemas.microsoft.com/office/drawing/2014/main" id="{715BDD26-1560-2E4A-8ADE-BAF9CBE694F5}"/>
              </a:ext>
            </a:extLst>
          </p:cNvPr>
          <p:cNvSpPr/>
          <p:nvPr/>
        </p:nvSpPr>
        <p:spPr>
          <a:xfrm>
            <a:off x="178420" y="1724958"/>
            <a:ext cx="7670180" cy="4524316"/>
          </a:xfrm>
          <a:prstGeom prst="rect">
            <a:avLst/>
          </a:prstGeom>
          <a:effectLst>
            <a:outerShdw blurRad="50800" dist="50800" dir="5400000" algn="ctr" rotWithShape="0">
              <a:srgbClr val="000000">
                <a:alpha val="82000"/>
              </a:srgbClr>
            </a:outerShdw>
          </a:effectLst>
        </p:spPr>
        <p:txBody>
          <a:bodyPr wrap="square">
            <a:spAutoFit/>
          </a:bodyPr>
          <a:lstStyle/>
          <a:p>
            <a:r>
              <a:rPr lang="en-US" sz="3600" b="1" dirty="0">
                <a:ln>
                  <a:solidFill>
                    <a:schemeClr val="tx1">
                      <a:alpha val="43000"/>
                    </a:schemeClr>
                  </a:solidFill>
                </a:ln>
                <a:solidFill>
                  <a:schemeClr val="bg1"/>
                </a:solidFill>
                <a:latin typeface="Arial Black"/>
                <a:cs typeface="Arial Black"/>
              </a:rPr>
              <a:t>“</a:t>
            </a:r>
            <a:r>
              <a:rPr lang="en-US" sz="3600" b="1" dirty="0" err="1">
                <a:ln>
                  <a:solidFill>
                    <a:schemeClr val="tx1">
                      <a:alpha val="43000"/>
                    </a:schemeClr>
                  </a:solidFill>
                </a:ln>
                <a:solidFill>
                  <a:schemeClr val="bg1"/>
                </a:solidFill>
                <a:latin typeface="Arial Black"/>
                <a:cs typeface="Arial Black"/>
              </a:rPr>
              <a:t>Tengan</a:t>
            </a:r>
            <a:r>
              <a:rPr lang="en-US" sz="3600" b="1" dirty="0">
                <a:ln>
                  <a:solidFill>
                    <a:schemeClr val="tx1">
                      <a:alpha val="43000"/>
                    </a:schemeClr>
                  </a:solidFill>
                </a:ln>
                <a:solidFill>
                  <a:schemeClr val="bg1"/>
                </a:solidFill>
                <a:latin typeface="Arial Black"/>
                <a:cs typeface="Arial Black"/>
              </a:rPr>
              <a:t> </a:t>
            </a:r>
            <a:r>
              <a:rPr lang="en-US" sz="3600" b="1" dirty="0" err="1">
                <a:ln>
                  <a:solidFill>
                    <a:schemeClr val="tx1">
                      <a:alpha val="43000"/>
                    </a:schemeClr>
                  </a:solidFill>
                </a:ln>
                <a:solidFill>
                  <a:schemeClr val="bg1"/>
                </a:solidFill>
                <a:latin typeface="Arial Black"/>
                <a:cs typeface="Arial Black"/>
              </a:rPr>
              <a:t>todos</a:t>
            </a:r>
            <a:r>
              <a:rPr lang="en-US" sz="3600" b="1" dirty="0">
                <a:ln>
                  <a:solidFill>
                    <a:schemeClr val="tx1">
                      <a:alpha val="43000"/>
                    </a:schemeClr>
                  </a:solidFill>
                </a:ln>
                <a:solidFill>
                  <a:schemeClr val="bg1"/>
                </a:solidFill>
                <a:latin typeface="Arial Black"/>
                <a:cs typeface="Arial Black"/>
              </a:rPr>
              <a:t> </a:t>
            </a:r>
            <a:r>
              <a:rPr lang="en-US" sz="3600" b="1" dirty="0" err="1">
                <a:ln>
                  <a:solidFill>
                    <a:schemeClr val="tx1">
                      <a:alpha val="43000"/>
                    </a:schemeClr>
                  </a:solidFill>
                </a:ln>
                <a:solidFill>
                  <a:schemeClr val="bg1"/>
                </a:solidFill>
                <a:latin typeface="Arial Black"/>
                <a:cs typeface="Arial Black"/>
              </a:rPr>
              <a:t>cuidado</a:t>
            </a:r>
            <a:r>
              <a:rPr lang="en-US" sz="3600" b="1" dirty="0">
                <a:ln>
                  <a:solidFill>
                    <a:schemeClr val="tx1">
                      <a:alpha val="43000"/>
                    </a:schemeClr>
                  </a:solidFill>
                </a:ln>
                <a:solidFill>
                  <a:schemeClr val="bg1"/>
                </a:solidFill>
                <a:latin typeface="Arial Black"/>
                <a:cs typeface="Arial Black"/>
              </a:rPr>
              <a:t> de NO </a:t>
            </a:r>
            <a:r>
              <a:rPr lang="en-US" sz="3600" b="1" dirty="0" err="1">
                <a:ln>
                  <a:solidFill>
                    <a:schemeClr val="tx1">
                      <a:alpha val="43000"/>
                    </a:schemeClr>
                  </a:solidFill>
                </a:ln>
                <a:solidFill>
                  <a:schemeClr val="bg1"/>
                </a:solidFill>
                <a:latin typeface="Arial Black"/>
                <a:cs typeface="Arial Black"/>
              </a:rPr>
              <a:t>hacer</a:t>
            </a:r>
            <a:r>
              <a:rPr lang="en-US" sz="3600" b="1" dirty="0">
                <a:ln>
                  <a:solidFill>
                    <a:schemeClr val="tx1">
                      <a:alpha val="43000"/>
                    </a:schemeClr>
                  </a:solidFill>
                </a:ln>
                <a:solidFill>
                  <a:schemeClr val="bg1"/>
                </a:solidFill>
                <a:latin typeface="Arial Black"/>
                <a:cs typeface="Arial Black"/>
              </a:rPr>
              <a:t> </a:t>
            </a:r>
            <a:r>
              <a:rPr lang="en-US" sz="3600" b="1" dirty="0" err="1">
                <a:ln>
                  <a:solidFill>
                    <a:schemeClr val="tx1">
                      <a:alpha val="43000"/>
                    </a:schemeClr>
                  </a:solidFill>
                </a:ln>
                <a:solidFill>
                  <a:schemeClr val="bg1"/>
                </a:solidFill>
                <a:latin typeface="Arial Black"/>
                <a:cs typeface="Arial Black"/>
              </a:rPr>
              <a:t>declaraciones</a:t>
            </a:r>
            <a:r>
              <a:rPr lang="en-US" sz="3600" b="1" dirty="0">
                <a:ln>
                  <a:solidFill>
                    <a:schemeClr val="tx1">
                      <a:alpha val="43000"/>
                    </a:schemeClr>
                  </a:solidFill>
                </a:ln>
                <a:solidFill>
                  <a:schemeClr val="bg1"/>
                </a:solidFill>
                <a:latin typeface="Arial Black"/>
                <a:cs typeface="Arial Black"/>
              </a:rPr>
              <a:t> contra el </a:t>
            </a:r>
            <a:r>
              <a:rPr lang="en-US" sz="3600" b="1" dirty="0" err="1">
                <a:ln>
                  <a:solidFill>
                    <a:schemeClr val="tx1">
                      <a:alpha val="43000"/>
                    </a:schemeClr>
                  </a:solidFill>
                </a:ln>
                <a:solidFill>
                  <a:schemeClr val="bg1"/>
                </a:solidFill>
                <a:latin typeface="Arial Black"/>
                <a:cs typeface="Arial Black"/>
              </a:rPr>
              <a:t>único</a:t>
            </a:r>
            <a:r>
              <a:rPr lang="en-US" sz="3600" b="1" dirty="0">
                <a:ln>
                  <a:solidFill>
                    <a:schemeClr val="tx1">
                      <a:alpha val="43000"/>
                    </a:schemeClr>
                  </a:solidFill>
                </a:ln>
                <a:solidFill>
                  <a:schemeClr val="bg1"/>
                </a:solidFill>
                <a:latin typeface="Arial Black"/>
                <a:cs typeface="Arial Black"/>
              </a:rPr>
              <a:t> pueblo que </a:t>
            </a:r>
            <a:r>
              <a:rPr lang="en-US" sz="3600" b="1" dirty="0" err="1">
                <a:ln>
                  <a:solidFill>
                    <a:schemeClr val="tx1">
                      <a:alpha val="43000"/>
                    </a:schemeClr>
                  </a:solidFill>
                </a:ln>
                <a:solidFill>
                  <a:schemeClr val="bg1"/>
                </a:solidFill>
                <a:latin typeface="Arial Black"/>
                <a:cs typeface="Arial Black"/>
              </a:rPr>
              <a:t>está</a:t>
            </a:r>
            <a:r>
              <a:rPr lang="en-US" sz="3600" b="1" dirty="0">
                <a:ln>
                  <a:solidFill>
                    <a:schemeClr val="tx1">
                      <a:alpha val="43000"/>
                    </a:schemeClr>
                  </a:solidFill>
                </a:ln>
                <a:solidFill>
                  <a:schemeClr val="bg1"/>
                </a:solidFill>
                <a:latin typeface="Arial Black"/>
                <a:cs typeface="Arial Black"/>
              </a:rPr>
              <a:t> </a:t>
            </a:r>
            <a:r>
              <a:rPr lang="en-US" sz="3600" b="1" dirty="0" err="1">
                <a:ln>
                  <a:solidFill>
                    <a:schemeClr val="tx1">
                      <a:alpha val="43000"/>
                    </a:schemeClr>
                  </a:solidFill>
                </a:ln>
                <a:solidFill>
                  <a:schemeClr val="bg1"/>
                </a:solidFill>
                <a:latin typeface="Arial Black"/>
                <a:cs typeface="Arial Black"/>
              </a:rPr>
              <a:t>cumpliendo</a:t>
            </a:r>
            <a:r>
              <a:rPr lang="en-US" sz="3600" b="1" dirty="0">
                <a:ln>
                  <a:solidFill>
                    <a:schemeClr val="tx1">
                      <a:alpha val="43000"/>
                    </a:schemeClr>
                  </a:solidFill>
                </a:ln>
                <a:solidFill>
                  <a:schemeClr val="bg1"/>
                </a:solidFill>
                <a:latin typeface="Arial Black"/>
                <a:cs typeface="Arial Black"/>
              </a:rPr>
              <a:t> la </a:t>
            </a:r>
            <a:r>
              <a:rPr lang="en-US" sz="3600" b="1" dirty="0" err="1">
                <a:ln>
                  <a:solidFill>
                    <a:schemeClr val="tx1">
                      <a:alpha val="43000"/>
                    </a:schemeClr>
                  </a:solidFill>
                </a:ln>
                <a:solidFill>
                  <a:schemeClr val="bg1"/>
                </a:solidFill>
                <a:latin typeface="Arial Black"/>
                <a:cs typeface="Arial Black"/>
              </a:rPr>
              <a:t>descripción</a:t>
            </a:r>
            <a:r>
              <a:rPr lang="en-US" sz="3600" b="1" dirty="0">
                <a:ln>
                  <a:solidFill>
                    <a:schemeClr val="tx1">
                      <a:alpha val="43000"/>
                    </a:schemeClr>
                  </a:solidFill>
                </a:ln>
                <a:solidFill>
                  <a:schemeClr val="bg1"/>
                </a:solidFill>
                <a:latin typeface="Arial Black"/>
                <a:cs typeface="Arial Black"/>
              </a:rPr>
              <a:t> que se da del pueblo </a:t>
            </a:r>
            <a:r>
              <a:rPr lang="en-US" sz="3600" b="1" dirty="0" err="1">
                <a:ln>
                  <a:solidFill>
                    <a:schemeClr val="tx1">
                      <a:alpha val="43000"/>
                    </a:schemeClr>
                  </a:solidFill>
                </a:ln>
                <a:solidFill>
                  <a:schemeClr val="bg1"/>
                </a:solidFill>
                <a:latin typeface="Arial Black"/>
                <a:cs typeface="Arial Black"/>
              </a:rPr>
              <a:t>remanente</a:t>
            </a:r>
            <a:r>
              <a:rPr lang="en-US" sz="3600" b="1" dirty="0">
                <a:ln>
                  <a:solidFill>
                    <a:schemeClr val="tx1">
                      <a:alpha val="43000"/>
                    </a:schemeClr>
                  </a:solidFill>
                </a:ln>
                <a:solidFill>
                  <a:schemeClr val="bg1"/>
                </a:solidFill>
                <a:latin typeface="Arial Black"/>
                <a:cs typeface="Arial Black"/>
              </a:rPr>
              <a:t> que </a:t>
            </a:r>
            <a:r>
              <a:rPr lang="en-US" sz="3600" b="1" dirty="0" err="1">
                <a:ln>
                  <a:solidFill>
                    <a:schemeClr val="tx1">
                      <a:alpha val="43000"/>
                    </a:schemeClr>
                  </a:solidFill>
                </a:ln>
                <a:solidFill>
                  <a:schemeClr val="bg1"/>
                </a:solidFill>
                <a:latin typeface="Arial Black"/>
                <a:cs typeface="Arial Black"/>
              </a:rPr>
              <a:t>guarda</a:t>
            </a:r>
            <a:r>
              <a:rPr lang="en-US" sz="3600" b="1" dirty="0">
                <a:ln>
                  <a:solidFill>
                    <a:schemeClr val="tx1">
                      <a:alpha val="43000"/>
                    </a:schemeClr>
                  </a:solidFill>
                </a:ln>
                <a:solidFill>
                  <a:schemeClr val="bg1"/>
                </a:solidFill>
                <a:latin typeface="Arial Black"/>
                <a:cs typeface="Arial Black"/>
              </a:rPr>
              <a:t> los </a:t>
            </a:r>
            <a:r>
              <a:rPr lang="en-US" sz="3600" b="1" dirty="0" err="1">
                <a:ln>
                  <a:solidFill>
                    <a:schemeClr val="tx1">
                      <a:alpha val="43000"/>
                    </a:schemeClr>
                  </a:solidFill>
                </a:ln>
                <a:solidFill>
                  <a:schemeClr val="bg1"/>
                </a:solidFill>
                <a:latin typeface="Arial Black"/>
                <a:cs typeface="Arial Black"/>
              </a:rPr>
              <a:t>mandamientos</a:t>
            </a:r>
            <a:r>
              <a:rPr lang="en-US" sz="3600" b="1" dirty="0">
                <a:ln>
                  <a:solidFill>
                    <a:schemeClr val="tx1">
                      <a:alpha val="43000"/>
                    </a:schemeClr>
                  </a:solidFill>
                </a:ln>
                <a:solidFill>
                  <a:schemeClr val="bg1"/>
                </a:solidFill>
                <a:latin typeface="Arial Black"/>
                <a:cs typeface="Arial Black"/>
              </a:rPr>
              <a:t> de Dios, [y] </a:t>
            </a:r>
            <a:r>
              <a:rPr lang="en-US" sz="3600" b="1" dirty="0" err="1">
                <a:ln>
                  <a:solidFill>
                    <a:schemeClr val="tx1">
                      <a:alpha val="43000"/>
                    </a:schemeClr>
                  </a:solidFill>
                </a:ln>
                <a:solidFill>
                  <a:schemeClr val="bg1"/>
                </a:solidFill>
                <a:latin typeface="Arial Black"/>
                <a:cs typeface="Arial Black"/>
              </a:rPr>
              <a:t>tiene</a:t>
            </a:r>
            <a:r>
              <a:rPr lang="en-US" sz="3600" b="1" dirty="0">
                <a:ln>
                  <a:solidFill>
                    <a:schemeClr val="tx1">
                      <a:alpha val="43000"/>
                    </a:schemeClr>
                  </a:solidFill>
                </a:ln>
                <a:solidFill>
                  <a:schemeClr val="bg1"/>
                </a:solidFill>
                <a:latin typeface="Arial Black"/>
                <a:cs typeface="Arial Black"/>
              </a:rPr>
              <a:t> la </a:t>
            </a:r>
            <a:r>
              <a:rPr lang="en-US" sz="3600" b="1" dirty="0" err="1">
                <a:ln>
                  <a:solidFill>
                    <a:schemeClr val="tx1">
                      <a:alpha val="43000"/>
                    </a:schemeClr>
                  </a:solidFill>
                </a:ln>
                <a:solidFill>
                  <a:schemeClr val="bg1"/>
                </a:solidFill>
                <a:latin typeface="Arial Black"/>
                <a:cs typeface="Arial Black"/>
              </a:rPr>
              <a:t>fe</a:t>
            </a:r>
            <a:r>
              <a:rPr lang="en-US" sz="3600" b="1" dirty="0">
                <a:ln>
                  <a:solidFill>
                    <a:schemeClr val="tx1">
                      <a:alpha val="43000"/>
                    </a:schemeClr>
                  </a:solidFill>
                </a:ln>
                <a:solidFill>
                  <a:schemeClr val="bg1"/>
                </a:solidFill>
                <a:latin typeface="Arial Black"/>
                <a:cs typeface="Arial Black"/>
              </a:rPr>
              <a:t> de Jesús [...]. </a:t>
            </a:r>
          </a:p>
        </p:txBody>
      </p:sp>
    </p:spTree>
    <p:extLst>
      <p:ext uri="{BB962C8B-B14F-4D97-AF65-F5344CB8AC3E}">
        <p14:creationId xmlns:p14="http://schemas.microsoft.com/office/powerpoint/2010/main" val="1847453096"/>
      </p:ext>
    </p:extLst>
  </p:cSld>
  <p:clrMapOvr>
    <a:masterClrMapping/>
  </p:clrMapOvr>
  <mc:AlternateContent xmlns:mc="http://schemas.openxmlformats.org/markup-compatibility/2006">
    <mc:Choice xmlns:p14="http://schemas.microsoft.com/office/powerpoint/2010/main" Requires="p14">
      <p:transition spd="slow" p14:dur="1600">
        <p14:conveyor dir="l"/>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36F5551D-9BFC-9045-B801-D10FCC803DB7}"/>
              </a:ext>
            </a:extLst>
          </p:cNvPr>
          <p:cNvSpPr/>
          <p:nvPr/>
        </p:nvSpPr>
        <p:spPr>
          <a:xfrm>
            <a:off x="152400" y="1600200"/>
            <a:ext cx="7772400" cy="5016757"/>
          </a:xfrm>
          <a:prstGeom prst="rect">
            <a:avLst/>
          </a:prstGeom>
          <a:effectLst>
            <a:outerShdw blurRad="50800" dist="50800" dir="5400000" algn="ctr" rotWithShape="0">
              <a:srgbClr val="000000">
                <a:alpha val="82000"/>
              </a:srgbClr>
            </a:outerShdw>
          </a:effectLst>
        </p:spPr>
        <p:txBody>
          <a:bodyPr wrap="square">
            <a:spAutoFit/>
          </a:bodyPr>
          <a:lstStyle/>
          <a:p>
            <a:r>
              <a:rPr lang="en-US" sz="3200" b="1" dirty="0">
                <a:ln>
                  <a:solidFill>
                    <a:schemeClr val="tx1">
                      <a:alpha val="42000"/>
                    </a:schemeClr>
                  </a:solidFill>
                </a:ln>
                <a:solidFill>
                  <a:schemeClr val="bg1"/>
                </a:solidFill>
                <a:latin typeface="Arial Black"/>
                <a:cs typeface="Arial Black"/>
              </a:rPr>
              <a:t>Dios </a:t>
            </a:r>
            <a:r>
              <a:rPr lang="en-US" sz="3200" b="1" dirty="0" err="1">
                <a:ln>
                  <a:solidFill>
                    <a:schemeClr val="tx1">
                      <a:alpha val="42000"/>
                    </a:schemeClr>
                  </a:solidFill>
                </a:ln>
                <a:solidFill>
                  <a:schemeClr val="bg1"/>
                </a:solidFill>
                <a:latin typeface="Arial Black"/>
                <a:cs typeface="Arial Black"/>
              </a:rPr>
              <a:t>tiene</a:t>
            </a:r>
            <a:r>
              <a:rPr lang="en-US" sz="3200" b="1" dirty="0">
                <a:ln>
                  <a:solidFill>
                    <a:schemeClr val="tx1">
                      <a:alpha val="42000"/>
                    </a:schemeClr>
                  </a:solidFill>
                </a:ln>
                <a:solidFill>
                  <a:schemeClr val="bg1"/>
                </a:solidFill>
                <a:latin typeface="Arial Black"/>
                <a:cs typeface="Arial Black"/>
              </a:rPr>
              <a:t> un pueblo </a:t>
            </a:r>
            <a:r>
              <a:rPr lang="en-US" sz="3200" b="1" dirty="0" err="1">
                <a:ln>
                  <a:solidFill>
                    <a:schemeClr val="tx1">
                      <a:alpha val="42000"/>
                    </a:schemeClr>
                  </a:solidFill>
                </a:ln>
                <a:solidFill>
                  <a:schemeClr val="bg1"/>
                </a:solidFill>
                <a:latin typeface="Arial Black"/>
                <a:cs typeface="Arial Black"/>
              </a:rPr>
              <a:t>distinto</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una</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iglesia</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en</a:t>
            </a:r>
            <a:r>
              <a:rPr lang="en-US" sz="3200" b="1" dirty="0">
                <a:ln>
                  <a:solidFill>
                    <a:schemeClr val="tx1">
                      <a:alpha val="42000"/>
                    </a:schemeClr>
                  </a:solidFill>
                </a:ln>
                <a:solidFill>
                  <a:schemeClr val="bg1"/>
                </a:solidFill>
                <a:latin typeface="Arial Black"/>
                <a:cs typeface="Arial Black"/>
              </a:rPr>
              <a:t> la </a:t>
            </a:r>
            <a:r>
              <a:rPr lang="en-US" sz="3200" b="1" dirty="0" err="1">
                <a:ln>
                  <a:solidFill>
                    <a:schemeClr val="tx1">
                      <a:alpha val="42000"/>
                    </a:schemeClr>
                  </a:solidFill>
                </a:ln>
                <a:solidFill>
                  <a:schemeClr val="bg1"/>
                </a:solidFill>
                <a:latin typeface="Arial Black"/>
                <a:cs typeface="Arial Black"/>
              </a:rPr>
              <a:t>tierra</a:t>
            </a:r>
            <a:r>
              <a:rPr lang="en-US" sz="3200" b="1" dirty="0">
                <a:ln>
                  <a:solidFill>
                    <a:schemeClr val="tx1">
                      <a:alpha val="42000"/>
                    </a:schemeClr>
                  </a:solidFill>
                </a:ln>
                <a:solidFill>
                  <a:schemeClr val="bg1"/>
                </a:solidFill>
                <a:latin typeface="Arial Black"/>
                <a:cs typeface="Arial Black"/>
              </a:rPr>
              <a:t>, que no </a:t>
            </a:r>
            <a:r>
              <a:rPr lang="en-US" sz="3200" b="1" dirty="0" err="1">
                <a:ln>
                  <a:solidFill>
                    <a:schemeClr val="tx1">
                      <a:alpha val="42000"/>
                    </a:schemeClr>
                  </a:solidFill>
                </a:ln>
                <a:solidFill>
                  <a:schemeClr val="bg1"/>
                </a:solidFill>
                <a:latin typeface="Arial Black"/>
                <a:cs typeface="Arial Black"/>
              </a:rPr>
              <a:t>es</a:t>
            </a:r>
            <a:r>
              <a:rPr lang="en-US" sz="3200" b="1" dirty="0">
                <a:ln>
                  <a:solidFill>
                    <a:schemeClr val="tx1">
                      <a:alpha val="42000"/>
                    </a:schemeClr>
                  </a:solidFill>
                </a:ln>
                <a:solidFill>
                  <a:schemeClr val="bg1"/>
                </a:solidFill>
                <a:latin typeface="Arial Black"/>
                <a:cs typeface="Arial Black"/>
              </a:rPr>
              <a:t> inferior a </a:t>
            </a:r>
            <a:r>
              <a:rPr lang="en-US" sz="3200" b="1" dirty="0" err="1">
                <a:ln>
                  <a:solidFill>
                    <a:schemeClr val="tx1">
                      <a:alpha val="42000"/>
                    </a:schemeClr>
                  </a:solidFill>
                </a:ln>
                <a:solidFill>
                  <a:schemeClr val="bg1"/>
                </a:solidFill>
                <a:latin typeface="Arial Black"/>
                <a:cs typeface="Arial Black"/>
              </a:rPr>
              <a:t>ningún</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otro</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sino</a:t>
            </a:r>
            <a:r>
              <a:rPr lang="en-US" sz="3200" b="1" dirty="0">
                <a:ln>
                  <a:solidFill>
                    <a:schemeClr val="tx1">
                      <a:alpha val="42000"/>
                    </a:schemeClr>
                  </a:solidFill>
                </a:ln>
                <a:solidFill>
                  <a:schemeClr val="bg1"/>
                </a:solidFill>
                <a:latin typeface="Arial Black"/>
                <a:cs typeface="Arial Black"/>
              </a:rPr>
              <a:t> superior a </a:t>
            </a:r>
            <a:r>
              <a:rPr lang="en-US" sz="3200" b="1" dirty="0" err="1">
                <a:ln>
                  <a:solidFill>
                    <a:schemeClr val="tx1">
                      <a:alpha val="42000"/>
                    </a:schemeClr>
                  </a:solidFill>
                </a:ln>
                <a:solidFill>
                  <a:schemeClr val="bg1"/>
                </a:solidFill>
                <a:latin typeface="Arial Black"/>
                <a:cs typeface="Arial Black"/>
              </a:rPr>
              <a:t>todos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en</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su</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capacidad</a:t>
            </a:r>
            <a:r>
              <a:rPr lang="en-US" sz="3200" b="1" dirty="0">
                <a:ln>
                  <a:solidFill>
                    <a:schemeClr val="tx1">
                      <a:alpha val="42000"/>
                    </a:schemeClr>
                  </a:solidFill>
                </a:ln>
                <a:solidFill>
                  <a:schemeClr val="bg1"/>
                </a:solidFill>
                <a:latin typeface="Arial Black"/>
                <a:cs typeface="Arial Black"/>
              </a:rPr>
              <a:t> de </a:t>
            </a:r>
            <a:r>
              <a:rPr lang="en-US" sz="3200" b="1" dirty="0" err="1">
                <a:ln>
                  <a:solidFill>
                    <a:schemeClr val="tx1">
                      <a:alpha val="42000"/>
                    </a:schemeClr>
                  </a:solidFill>
                </a:ln>
                <a:solidFill>
                  <a:schemeClr val="bg1"/>
                </a:solidFill>
                <a:latin typeface="Arial Black"/>
                <a:cs typeface="Arial Black"/>
              </a:rPr>
              <a:t>enseñar</a:t>
            </a:r>
            <a:r>
              <a:rPr lang="en-US" sz="3200" b="1" dirty="0">
                <a:ln>
                  <a:solidFill>
                    <a:schemeClr val="tx1">
                      <a:alpha val="42000"/>
                    </a:schemeClr>
                  </a:solidFill>
                </a:ln>
                <a:solidFill>
                  <a:schemeClr val="bg1"/>
                </a:solidFill>
                <a:latin typeface="Arial Black"/>
                <a:cs typeface="Arial Black"/>
              </a:rPr>
              <a:t> la </a:t>
            </a:r>
            <a:r>
              <a:rPr lang="en-US" sz="3200" b="1" dirty="0" err="1">
                <a:ln>
                  <a:solidFill>
                    <a:schemeClr val="tx1">
                      <a:alpha val="42000"/>
                    </a:schemeClr>
                  </a:solidFill>
                </a:ln>
                <a:solidFill>
                  <a:schemeClr val="bg1"/>
                </a:solidFill>
                <a:latin typeface="Arial Black"/>
                <a:cs typeface="Arial Black"/>
              </a:rPr>
              <a:t>verdad</a:t>
            </a:r>
            <a:r>
              <a:rPr lang="en-US" sz="3200" b="1" dirty="0">
                <a:ln>
                  <a:solidFill>
                    <a:schemeClr val="tx1">
                      <a:alpha val="42000"/>
                    </a:schemeClr>
                  </a:solidFill>
                </a:ln>
                <a:solidFill>
                  <a:schemeClr val="bg1"/>
                </a:solidFill>
                <a:latin typeface="Arial Black"/>
                <a:cs typeface="Arial Black"/>
              </a:rPr>
              <a:t> y </a:t>
            </a:r>
            <a:r>
              <a:rPr lang="en-US" sz="3200" b="1" dirty="0" err="1">
                <a:ln>
                  <a:solidFill>
                    <a:schemeClr val="tx1">
                      <a:alpha val="42000"/>
                    </a:schemeClr>
                  </a:solidFill>
                </a:ln>
                <a:solidFill>
                  <a:schemeClr val="bg1"/>
                </a:solidFill>
                <a:latin typeface="Arial Black"/>
                <a:cs typeface="Arial Black"/>
              </a:rPr>
              <a:t>vindicar</a:t>
            </a:r>
            <a:r>
              <a:rPr lang="en-US" sz="3200" b="1" dirty="0">
                <a:ln>
                  <a:solidFill>
                    <a:schemeClr val="tx1">
                      <a:alpha val="42000"/>
                    </a:schemeClr>
                  </a:solidFill>
                </a:ln>
                <a:solidFill>
                  <a:schemeClr val="bg1"/>
                </a:solidFill>
                <a:latin typeface="Arial Black"/>
                <a:cs typeface="Arial Black"/>
              </a:rPr>
              <a:t> la ley de Dios [...]. </a:t>
            </a:r>
            <a:r>
              <a:rPr lang="en-US" sz="3200" b="1" dirty="0" err="1">
                <a:ln>
                  <a:solidFill>
                    <a:schemeClr val="tx1">
                      <a:alpha val="42000"/>
                    </a:schemeClr>
                  </a:solidFill>
                </a:ln>
                <a:solidFill>
                  <a:schemeClr val="bg1"/>
                </a:solidFill>
                <a:latin typeface="Arial Black"/>
                <a:cs typeface="Arial Black"/>
              </a:rPr>
              <a:t>Hermano</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mío</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si</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usted</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está</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enseñando</a:t>
            </a:r>
            <a:r>
              <a:rPr lang="en-US" sz="3200" b="1" dirty="0">
                <a:ln>
                  <a:solidFill>
                    <a:schemeClr val="tx1">
                      <a:alpha val="42000"/>
                    </a:schemeClr>
                  </a:solidFill>
                </a:ln>
                <a:solidFill>
                  <a:schemeClr val="bg1"/>
                </a:solidFill>
                <a:latin typeface="Arial Black"/>
                <a:cs typeface="Arial Black"/>
              </a:rPr>
              <a:t> que la </a:t>
            </a:r>
            <a:r>
              <a:rPr lang="en-US" sz="3200" b="1" dirty="0" err="1">
                <a:ln>
                  <a:solidFill>
                    <a:schemeClr val="tx1">
                      <a:alpha val="42000"/>
                    </a:schemeClr>
                  </a:solidFill>
                </a:ln>
                <a:solidFill>
                  <a:schemeClr val="bg1"/>
                </a:solidFill>
                <a:latin typeface="Arial Black"/>
                <a:cs typeface="Arial Black"/>
              </a:rPr>
              <a:t>Iglesia</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Adventista</a:t>
            </a:r>
            <a:r>
              <a:rPr lang="en-US" sz="3200" b="1" dirty="0">
                <a:ln>
                  <a:solidFill>
                    <a:schemeClr val="tx1">
                      <a:alpha val="42000"/>
                    </a:schemeClr>
                  </a:solidFill>
                </a:ln>
                <a:solidFill>
                  <a:schemeClr val="bg1"/>
                </a:solidFill>
                <a:latin typeface="Arial Black"/>
                <a:cs typeface="Arial Black"/>
              </a:rPr>
              <a:t> del </a:t>
            </a:r>
            <a:r>
              <a:rPr lang="en-US" sz="3200" b="1" dirty="0" err="1">
                <a:ln>
                  <a:solidFill>
                    <a:schemeClr val="tx1">
                      <a:alpha val="42000"/>
                    </a:schemeClr>
                  </a:solidFill>
                </a:ln>
                <a:solidFill>
                  <a:schemeClr val="bg1"/>
                </a:solidFill>
                <a:latin typeface="Arial Black"/>
                <a:cs typeface="Arial Black"/>
              </a:rPr>
              <a:t>Séptimo</a:t>
            </a:r>
            <a:r>
              <a:rPr lang="en-US" sz="3200" b="1" dirty="0">
                <a:ln>
                  <a:solidFill>
                    <a:schemeClr val="tx1">
                      <a:alpha val="42000"/>
                    </a:schemeClr>
                  </a:solidFill>
                </a:ln>
                <a:solidFill>
                  <a:schemeClr val="bg1"/>
                </a:solidFill>
                <a:latin typeface="Arial Black"/>
                <a:cs typeface="Arial Black"/>
              </a:rPr>
              <a:t> Día </a:t>
            </a:r>
            <a:r>
              <a:rPr lang="en-US" sz="3200" b="1" dirty="0" err="1">
                <a:ln>
                  <a:solidFill>
                    <a:schemeClr val="tx1">
                      <a:alpha val="42000"/>
                    </a:schemeClr>
                  </a:solidFill>
                </a:ln>
                <a:solidFill>
                  <a:schemeClr val="bg1"/>
                </a:solidFill>
                <a:latin typeface="Arial Black"/>
                <a:cs typeface="Arial Black"/>
              </a:rPr>
              <a:t>es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Babilonia</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está</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equivocado</a:t>
            </a:r>
            <a:r>
              <a:rPr lang="en-US" sz="3200" b="1" dirty="0">
                <a:ln>
                  <a:solidFill>
                    <a:schemeClr val="tx1">
                      <a:alpha val="42000"/>
                    </a:schemeClr>
                  </a:solidFill>
                </a:ln>
                <a:solidFill>
                  <a:schemeClr val="bg1"/>
                </a:solidFill>
                <a:latin typeface="Arial Black"/>
                <a:cs typeface="Arial Black"/>
              </a:rPr>
              <a:t>”.</a:t>
            </a:r>
            <a:endParaRPr lang="en-US" sz="3200" dirty="0">
              <a:ln>
                <a:solidFill>
                  <a:schemeClr val="tx1">
                    <a:alpha val="42000"/>
                  </a:schemeClr>
                </a:solidFill>
              </a:ln>
              <a:solidFill>
                <a:schemeClr val="bg1"/>
              </a:solidFill>
              <a:latin typeface="Arial Black"/>
              <a:cs typeface="Arial Black"/>
            </a:endParaRPr>
          </a:p>
        </p:txBody>
      </p:sp>
    </p:spTree>
    <p:extLst>
      <p:ext uri="{BB962C8B-B14F-4D97-AF65-F5344CB8AC3E}">
        <p14:creationId xmlns:p14="http://schemas.microsoft.com/office/powerpoint/2010/main" val="3020064258"/>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2AD161C3-CDC0-6D43-B3C7-853066454A9A}"/>
              </a:ext>
            </a:extLst>
          </p:cNvPr>
          <p:cNvSpPr/>
          <p:nvPr/>
        </p:nvSpPr>
        <p:spPr>
          <a:xfrm>
            <a:off x="342900" y="219076"/>
            <a:ext cx="6210300" cy="1393202"/>
          </a:xfrm>
          <a:prstGeom prst="rect">
            <a:avLst/>
          </a:prstGeom>
        </p:spPr>
        <p:txBody>
          <a:bodyPr wrap="square">
            <a:spAutoFit/>
          </a:bodyPr>
          <a:lstStyle/>
          <a:p>
            <a:pPr>
              <a:lnSpc>
                <a:spcPct val="80000"/>
              </a:lnSpc>
            </a:pPr>
            <a:r>
              <a:rPr lang="en-US" sz="3200" b="1" dirty="0">
                <a:ln>
                  <a:solidFill>
                    <a:schemeClr val="tx1">
                      <a:alpha val="47000"/>
                    </a:schemeClr>
                  </a:solidFill>
                </a:ln>
                <a:solidFill>
                  <a:schemeClr val="bg1"/>
                </a:solidFill>
                <a:effectLst>
                  <a:outerShdw blurRad="50800" dist="38100" dir="2700000" algn="tl" rotWithShape="0">
                    <a:prstClr val="black">
                      <a:alpha val="40000"/>
                    </a:prstClr>
                  </a:outerShdw>
                </a:effectLst>
                <a:latin typeface="Arial Black"/>
                <a:cs typeface="Arial Black"/>
              </a:rPr>
              <a:t>EGW. The Review and Herald, 17 de </a:t>
            </a:r>
            <a:r>
              <a:rPr lang="en-US" sz="3200" b="1" dirty="0" err="1">
                <a:ln>
                  <a:solidFill>
                    <a:schemeClr val="tx1">
                      <a:alpha val="47000"/>
                    </a:schemeClr>
                  </a:solidFill>
                </a:ln>
                <a:solidFill>
                  <a:schemeClr val="bg1"/>
                </a:solidFill>
                <a:effectLst>
                  <a:outerShdw blurRad="50800" dist="38100" dir="2700000" algn="tl" rotWithShape="0">
                    <a:prstClr val="black">
                      <a:alpha val="40000"/>
                    </a:prstClr>
                  </a:outerShdw>
                </a:effectLst>
                <a:latin typeface="Arial Black"/>
                <a:cs typeface="Arial Black"/>
              </a:rPr>
              <a:t>octubre</a:t>
            </a:r>
            <a:r>
              <a:rPr lang="en-US" sz="3200" b="1" dirty="0">
                <a:ln>
                  <a:solidFill>
                    <a:schemeClr val="tx1">
                      <a:alpha val="47000"/>
                    </a:schemeClr>
                  </a:solidFill>
                </a:ln>
                <a:solidFill>
                  <a:schemeClr val="bg1"/>
                </a:solidFill>
                <a:effectLst>
                  <a:outerShdw blurRad="50800" dist="38100" dir="2700000" algn="tl" rotWithShape="0">
                    <a:prstClr val="black">
                      <a:alpha val="40000"/>
                    </a:prstClr>
                  </a:outerShdw>
                </a:effectLst>
                <a:latin typeface="Arial Black"/>
                <a:cs typeface="Arial Black"/>
              </a:rPr>
              <a:t> de 1893.</a:t>
            </a:r>
            <a:r>
              <a:rPr lang="en-US" sz="4000" b="1" dirty="0">
                <a:ln>
                  <a:solidFill>
                    <a:schemeClr val="tx1">
                      <a:alpha val="47000"/>
                    </a:schemeClr>
                  </a:solidFill>
                </a:ln>
                <a:solidFill>
                  <a:schemeClr val="bg1"/>
                </a:solidFill>
                <a:effectLst>
                  <a:outerShdw blurRad="50800" dist="38100" dir="2700000" algn="tl" rotWithShape="0">
                    <a:prstClr val="black">
                      <a:alpha val="40000"/>
                    </a:prstClr>
                  </a:outerShdw>
                </a:effectLst>
              </a:rPr>
              <a:t> </a:t>
            </a:r>
          </a:p>
        </p:txBody>
      </p:sp>
      <p:sp>
        <p:nvSpPr>
          <p:cNvPr id="6" name="Content Placeholder 2">
            <a:extLst>
              <a:ext uri="{FF2B5EF4-FFF2-40B4-BE49-F238E27FC236}">
                <a16:creationId xmlns:a16="http://schemas.microsoft.com/office/drawing/2014/main" id="{E0B384C8-9350-BE4C-B8C1-82E2ED0BC82C}"/>
              </a:ext>
            </a:extLst>
          </p:cNvPr>
          <p:cNvSpPr txBox="1">
            <a:spLocks/>
          </p:cNvSpPr>
          <p:nvPr/>
        </p:nvSpPr>
        <p:spPr bwMode="auto">
          <a:xfrm>
            <a:off x="152400" y="1638481"/>
            <a:ext cx="7696200" cy="4351338"/>
          </a:xfrm>
          <a:prstGeom prst="rect">
            <a:avLst/>
          </a:prstGeom>
          <a:noFill/>
          <a:ln>
            <a:noFill/>
          </a:ln>
          <a:effectLst>
            <a:outerShdw blurRad="50800" dist="50800" dir="5400000" algn="ctr" rotWithShape="0">
              <a:srgbClr val="000000">
                <a:alpha val="82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en-US" sz="3600" b="1" dirty="0">
                <a:ln>
                  <a:solidFill>
                    <a:schemeClr val="tx1">
                      <a:alpha val="45000"/>
                    </a:schemeClr>
                  </a:solidFill>
                </a:ln>
                <a:solidFill>
                  <a:schemeClr val="bg1"/>
                </a:solidFill>
                <a:latin typeface="Arial Black"/>
                <a:cs typeface="Arial Black"/>
              </a:rPr>
              <a:t>“¿</a:t>
            </a:r>
            <a:r>
              <a:rPr lang="en-US" sz="3600" b="1" dirty="0" err="1">
                <a:ln>
                  <a:solidFill>
                    <a:schemeClr val="tx1">
                      <a:alpha val="45000"/>
                    </a:schemeClr>
                  </a:solidFill>
                </a:ln>
                <a:solidFill>
                  <a:schemeClr val="bg1"/>
                </a:solidFill>
                <a:latin typeface="Arial Black"/>
                <a:cs typeface="Arial Black"/>
              </a:rPr>
              <a:t>Cómo</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es</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posible</a:t>
            </a:r>
            <a:r>
              <a:rPr lang="en-US" sz="3600" b="1" dirty="0">
                <a:ln>
                  <a:solidFill>
                    <a:schemeClr val="tx1">
                      <a:alpha val="45000"/>
                    </a:schemeClr>
                  </a:solidFill>
                </a:ln>
                <a:solidFill>
                  <a:schemeClr val="bg1"/>
                </a:solidFill>
                <a:latin typeface="Arial Black"/>
                <a:cs typeface="Arial Black"/>
              </a:rPr>
              <a:t> que </a:t>
            </a:r>
            <a:r>
              <a:rPr lang="en-US" sz="3600" b="1" dirty="0" err="1">
                <a:ln>
                  <a:solidFill>
                    <a:schemeClr val="tx1">
                      <a:alpha val="45000"/>
                    </a:schemeClr>
                  </a:solidFill>
                </a:ln>
                <a:solidFill>
                  <a:schemeClr val="bg1"/>
                </a:solidFill>
                <a:latin typeface="Arial Black"/>
                <a:cs typeface="Arial Black"/>
              </a:rPr>
              <a:t>estos</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panfletos</a:t>
            </a:r>
            <a:r>
              <a:rPr lang="en-US" sz="3600" b="1" dirty="0">
                <a:ln>
                  <a:solidFill>
                    <a:schemeClr val="tx1">
                      <a:alpha val="45000"/>
                    </a:schemeClr>
                  </a:solidFill>
                </a:ln>
                <a:solidFill>
                  <a:schemeClr val="bg1"/>
                </a:solidFill>
                <a:latin typeface="Arial Black"/>
                <a:cs typeface="Arial Black"/>
              </a:rPr>
              <a:t> que </a:t>
            </a:r>
            <a:r>
              <a:rPr lang="en-US" sz="3600" b="1" dirty="0" err="1">
                <a:ln>
                  <a:solidFill>
                    <a:schemeClr val="tx1">
                      <a:alpha val="45000"/>
                    </a:schemeClr>
                  </a:solidFill>
                </a:ln>
                <a:solidFill>
                  <a:schemeClr val="bg1"/>
                </a:solidFill>
                <a:latin typeface="Arial Black"/>
                <a:cs typeface="Arial Black"/>
              </a:rPr>
              <a:t>denuncian</a:t>
            </a:r>
            <a:r>
              <a:rPr lang="en-US" sz="3600" b="1" dirty="0">
                <a:ln>
                  <a:solidFill>
                    <a:schemeClr val="tx1">
                      <a:alpha val="45000"/>
                    </a:schemeClr>
                  </a:solidFill>
                </a:ln>
                <a:solidFill>
                  <a:schemeClr val="bg1"/>
                </a:solidFill>
                <a:latin typeface="Arial Black"/>
                <a:cs typeface="Arial Black"/>
              </a:rPr>
              <a:t> a la </a:t>
            </a:r>
            <a:r>
              <a:rPr lang="en-US" sz="3600" b="1" dirty="0" err="1">
                <a:ln>
                  <a:solidFill>
                    <a:schemeClr val="tx1">
                      <a:alpha val="45000"/>
                    </a:schemeClr>
                  </a:solidFill>
                </a:ln>
                <a:solidFill>
                  <a:schemeClr val="bg1"/>
                </a:solidFill>
                <a:latin typeface="Arial Black"/>
                <a:cs typeface="Arial Black"/>
              </a:rPr>
              <a:t>IglesiaAdventista</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como</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Babilonia</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hayan</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sido</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esparcidos</a:t>
            </a:r>
            <a:r>
              <a:rPr lang="en-US" sz="3600" b="1" dirty="0">
                <a:ln>
                  <a:solidFill>
                    <a:schemeClr val="tx1">
                      <a:alpha val="45000"/>
                    </a:schemeClr>
                  </a:solidFill>
                </a:ln>
                <a:solidFill>
                  <a:schemeClr val="bg1"/>
                </a:solidFill>
                <a:latin typeface="Arial Black"/>
                <a:cs typeface="Arial Black"/>
              </a:rPr>
              <a:t> por </a:t>
            </a:r>
            <a:r>
              <a:rPr lang="en-US" sz="3600" b="1" dirty="0" err="1">
                <a:ln>
                  <a:solidFill>
                    <a:schemeClr val="tx1">
                      <a:alpha val="45000"/>
                    </a:schemeClr>
                  </a:solidFill>
                </a:ln>
                <a:solidFill>
                  <a:schemeClr val="bg1"/>
                </a:solidFill>
                <a:latin typeface="Arial Black"/>
                <a:cs typeface="Arial Black"/>
              </a:rPr>
              <a:t>todas</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partes</a:t>
            </a:r>
            <a:r>
              <a:rPr lang="en-US" sz="3600" b="1" dirty="0">
                <a:ln>
                  <a:solidFill>
                    <a:schemeClr val="tx1">
                      <a:alpha val="45000"/>
                    </a:schemeClr>
                  </a:solidFill>
                </a:ln>
                <a:solidFill>
                  <a:schemeClr val="bg1"/>
                </a:solidFill>
                <a:latin typeface="Arial Black"/>
                <a:cs typeface="Arial Black"/>
              </a:rPr>
              <a:t>, en el </a:t>
            </a:r>
            <a:r>
              <a:rPr lang="en-US" sz="3600" b="1" dirty="0" err="1">
                <a:ln>
                  <a:solidFill>
                    <a:schemeClr val="tx1">
                      <a:alpha val="45000"/>
                    </a:schemeClr>
                  </a:solidFill>
                </a:ln>
                <a:solidFill>
                  <a:schemeClr val="bg1"/>
                </a:solidFill>
                <a:latin typeface="Arial Black"/>
                <a:cs typeface="Arial Black"/>
              </a:rPr>
              <a:t>momento</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mismo</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cuando</a:t>
            </a:r>
            <a:r>
              <a:rPr lang="en-US" sz="3600" b="1" dirty="0">
                <a:ln>
                  <a:solidFill>
                    <a:schemeClr val="tx1">
                      <a:alpha val="45000"/>
                    </a:schemeClr>
                  </a:solidFill>
                </a:ln>
                <a:solidFill>
                  <a:schemeClr val="bg1"/>
                </a:solidFill>
                <a:latin typeface="Arial Black"/>
                <a:cs typeface="Arial Black"/>
              </a:rPr>
              <a:t> la </a:t>
            </a:r>
            <a:r>
              <a:rPr lang="en-US" sz="3600" b="1" dirty="0" err="1">
                <a:ln>
                  <a:solidFill>
                    <a:schemeClr val="tx1">
                      <a:alpha val="45000"/>
                    </a:schemeClr>
                  </a:solidFill>
                </a:ln>
                <a:solidFill>
                  <a:schemeClr val="bg1"/>
                </a:solidFill>
                <a:latin typeface="Arial Black"/>
                <a:cs typeface="Arial Black"/>
              </a:rPr>
              <a:t>iglesia</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estaba</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recibiendo</a:t>
            </a:r>
            <a:r>
              <a:rPr lang="en-US" sz="3600" b="1" dirty="0">
                <a:ln>
                  <a:solidFill>
                    <a:schemeClr val="tx1">
                      <a:alpha val="45000"/>
                    </a:schemeClr>
                  </a:solidFill>
                </a:ln>
                <a:solidFill>
                  <a:schemeClr val="bg1"/>
                </a:solidFill>
                <a:latin typeface="Arial Black"/>
                <a:cs typeface="Arial Black"/>
              </a:rPr>
              <a:t> el </a:t>
            </a:r>
            <a:r>
              <a:rPr lang="en-US" sz="3600" b="1" dirty="0" err="1">
                <a:ln>
                  <a:solidFill>
                    <a:schemeClr val="tx1">
                      <a:alpha val="45000"/>
                    </a:schemeClr>
                  </a:solidFill>
                </a:ln>
                <a:solidFill>
                  <a:schemeClr val="bg1"/>
                </a:solidFill>
                <a:latin typeface="Arial Black"/>
                <a:cs typeface="Arial Black"/>
              </a:rPr>
              <a:t>derramamiento</a:t>
            </a:r>
            <a:r>
              <a:rPr lang="en-US" sz="3600" b="1" dirty="0">
                <a:ln>
                  <a:solidFill>
                    <a:schemeClr val="tx1">
                      <a:alpha val="45000"/>
                    </a:schemeClr>
                  </a:solidFill>
                </a:ln>
                <a:solidFill>
                  <a:schemeClr val="bg1"/>
                </a:solidFill>
                <a:latin typeface="Arial Black"/>
                <a:cs typeface="Arial Black"/>
              </a:rPr>
              <a:t> del </a:t>
            </a:r>
            <a:r>
              <a:rPr lang="en-US" sz="3600" b="1" dirty="0" err="1">
                <a:ln>
                  <a:solidFill>
                    <a:schemeClr val="tx1">
                      <a:alpha val="45000"/>
                    </a:schemeClr>
                  </a:solidFill>
                </a:ln>
                <a:solidFill>
                  <a:schemeClr val="bg1"/>
                </a:solidFill>
                <a:latin typeface="Arial Black"/>
                <a:cs typeface="Arial Black"/>
              </a:rPr>
              <a:t>Espíritu</a:t>
            </a:r>
            <a:r>
              <a:rPr lang="en-US" sz="3600" b="1" dirty="0">
                <a:ln>
                  <a:solidFill>
                    <a:schemeClr val="tx1">
                      <a:alpha val="45000"/>
                    </a:schemeClr>
                  </a:solidFill>
                </a:ln>
                <a:solidFill>
                  <a:schemeClr val="bg1"/>
                </a:solidFill>
                <a:latin typeface="Arial Black"/>
                <a:cs typeface="Arial Black"/>
              </a:rPr>
              <a:t> de Dios? </a:t>
            </a:r>
          </a:p>
        </p:txBody>
      </p:sp>
    </p:spTree>
    <p:extLst>
      <p:ext uri="{BB962C8B-B14F-4D97-AF65-F5344CB8AC3E}">
        <p14:creationId xmlns:p14="http://schemas.microsoft.com/office/powerpoint/2010/main" val="1688201236"/>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905E5A80-B670-0341-85B1-CE074B820966}"/>
              </a:ext>
            </a:extLst>
          </p:cNvPr>
          <p:cNvSpPr/>
          <p:nvPr/>
        </p:nvSpPr>
        <p:spPr>
          <a:xfrm>
            <a:off x="228600" y="1466157"/>
            <a:ext cx="7620000" cy="5078314"/>
          </a:xfrm>
          <a:prstGeom prst="rect">
            <a:avLst/>
          </a:prstGeom>
          <a:effectLst>
            <a:outerShdw blurRad="50800" dist="50800" dir="5400000" algn="ctr" rotWithShape="0">
              <a:srgbClr val="000000">
                <a:alpha val="82000"/>
              </a:srgbClr>
            </a:outerShdw>
          </a:effectLst>
        </p:spPr>
        <p:txBody>
          <a:bodyPr wrap="square">
            <a:spAutoFit/>
          </a:bodyPr>
          <a:lstStyle/>
          <a:p>
            <a:r>
              <a:rPr lang="en-US" sz="3600" b="1" dirty="0">
                <a:ln>
                  <a:solidFill>
                    <a:schemeClr val="tx1">
                      <a:alpha val="45000"/>
                    </a:schemeClr>
                  </a:solidFill>
                </a:ln>
                <a:solidFill>
                  <a:schemeClr val="bg1"/>
                </a:solidFill>
                <a:latin typeface="Arial Black"/>
                <a:cs typeface="Arial Black"/>
              </a:rPr>
              <a:t>¿</a:t>
            </a:r>
            <a:r>
              <a:rPr lang="en-US" sz="3600" b="1" dirty="0" err="1">
                <a:ln>
                  <a:solidFill>
                    <a:schemeClr val="tx1">
                      <a:alpha val="45000"/>
                    </a:schemeClr>
                  </a:solidFill>
                </a:ln>
                <a:solidFill>
                  <a:schemeClr val="bg1"/>
                </a:solidFill>
                <a:latin typeface="Arial Black"/>
                <a:cs typeface="Arial Black"/>
              </a:rPr>
              <a:t>Cómo</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es</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posible</a:t>
            </a:r>
            <a:r>
              <a:rPr lang="en-US" sz="3600" b="1" dirty="0">
                <a:ln>
                  <a:solidFill>
                    <a:schemeClr val="tx1">
                      <a:alpha val="45000"/>
                    </a:schemeClr>
                  </a:solidFill>
                </a:ln>
                <a:solidFill>
                  <a:schemeClr val="bg1"/>
                </a:solidFill>
                <a:latin typeface="Arial Black"/>
                <a:cs typeface="Arial Black"/>
              </a:rPr>
              <a:t> que </a:t>
            </a:r>
            <a:r>
              <a:rPr lang="en-US" sz="3600" b="1" dirty="0" err="1">
                <a:ln>
                  <a:solidFill>
                    <a:schemeClr val="tx1">
                      <a:alpha val="45000"/>
                    </a:schemeClr>
                  </a:solidFill>
                </a:ln>
                <a:solidFill>
                  <a:schemeClr val="bg1"/>
                </a:solidFill>
                <a:latin typeface="Arial Black"/>
                <a:cs typeface="Arial Black"/>
              </a:rPr>
              <a:t>los</a:t>
            </a:r>
            <a:r>
              <a:rPr lang="en-US" sz="3600" b="1" dirty="0">
                <a:ln>
                  <a:solidFill>
                    <a:schemeClr val="tx1">
                      <a:alpha val="45000"/>
                    </a:schemeClr>
                  </a:solidFill>
                </a:ln>
                <a:solidFill>
                  <a:schemeClr val="bg1"/>
                </a:solidFill>
                <a:latin typeface="Arial Black"/>
                <a:cs typeface="Arial Black"/>
              </a:rPr>
              <a:t> hombres </a:t>
            </a:r>
            <a:r>
              <a:rPr lang="en-US" sz="3600" b="1" dirty="0" err="1">
                <a:ln>
                  <a:solidFill>
                    <a:schemeClr val="tx1">
                      <a:alpha val="45000"/>
                    </a:schemeClr>
                  </a:solidFill>
                </a:ln>
                <a:solidFill>
                  <a:schemeClr val="bg1"/>
                </a:solidFill>
                <a:latin typeface="Arial Black"/>
                <a:cs typeface="Arial Black"/>
              </a:rPr>
              <a:t>puedan</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estar</a:t>
            </a:r>
            <a:r>
              <a:rPr lang="en-US" sz="3600" b="1" dirty="0">
                <a:ln>
                  <a:solidFill>
                    <a:schemeClr val="tx1">
                      <a:alpha val="45000"/>
                    </a:schemeClr>
                  </a:solidFill>
                </a:ln>
                <a:solidFill>
                  <a:schemeClr val="bg1"/>
                </a:solidFill>
                <a:latin typeface="Arial Black"/>
                <a:cs typeface="Arial Black"/>
              </a:rPr>
              <a:t> tan </a:t>
            </a:r>
            <a:r>
              <a:rPr lang="en-US" sz="3600" b="1" dirty="0" err="1">
                <a:ln>
                  <a:solidFill>
                    <a:schemeClr val="tx1">
                      <a:alpha val="45000"/>
                    </a:schemeClr>
                  </a:solidFill>
                </a:ln>
                <a:solidFill>
                  <a:schemeClr val="bg1"/>
                </a:solidFill>
                <a:latin typeface="Arial Black"/>
                <a:cs typeface="Arial Black"/>
              </a:rPr>
              <a:t>engañados</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como</a:t>
            </a:r>
            <a:r>
              <a:rPr lang="en-US" sz="3600" b="1" dirty="0">
                <a:ln>
                  <a:solidFill>
                    <a:schemeClr val="tx1">
                      <a:alpha val="45000"/>
                    </a:schemeClr>
                  </a:solidFill>
                </a:ln>
                <a:solidFill>
                  <a:schemeClr val="bg1"/>
                </a:solidFill>
                <a:latin typeface="Arial Black"/>
                <a:cs typeface="Arial Black"/>
              </a:rPr>
              <a:t> para </a:t>
            </a:r>
            <a:r>
              <a:rPr lang="en-US" sz="3600" b="1" dirty="0" err="1">
                <a:ln>
                  <a:solidFill>
                    <a:schemeClr val="tx1">
                      <a:alpha val="45000"/>
                    </a:schemeClr>
                  </a:solidFill>
                </a:ln>
                <a:solidFill>
                  <a:schemeClr val="bg1"/>
                </a:solidFill>
                <a:latin typeface="Arial Black"/>
                <a:cs typeface="Arial Black"/>
              </a:rPr>
              <a:t>imaginar</a:t>
            </a:r>
            <a:r>
              <a:rPr lang="en-US" sz="3600" b="1" dirty="0">
                <a:ln>
                  <a:solidFill>
                    <a:schemeClr val="tx1">
                      <a:alpha val="45000"/>
                    </a:schemeClr>
                  </a:solidFill>
                </a:ln>
                <a:solidFill>
                  <a:schemeClr val="bg1"/>
                </a:solidFill>
                <a:latin typeface="Arial Black"/>
                <a:cs typeface="Arial Black"/>
              </a:rPr>
              <a:t> que el </a:t>
            </a:r>
            <a:r>
              <a:rPr lang="en-US" sz="3600" b="1" dirty="0" err="1">
                <a:ln>
                  <a:solidFill>
                    <a:schemeClr val="tx1">
                      <a:alpha val="45000"/>
                    </a:schemeClr>
                  </a:solidFill>
                </a:ln>
                <a:solidFill>
                  <a:schemeClr val="bg1"/>
                </a:solidFill>
                <a:latin typeface="Arial Black"/>
                <a:cs typeface="Arial Black"/>
              </a:rPr>
              <a:t>fuerte</a:t>
            </a:r>
            <a:r>
              <a:rPr lang="en-US" sz="3600" b="1" dirty="0">
                <a:ln>
                  <a:solidFill>
                    <a:schemeClr val="tx1">
                      <a:alpha val="45000"/>
                    </a:schemeClr>
                  </a:solidFill>
                </a:ln>
                <a:solidFill>
                  <a:schemeClr val="bg1"/>
                </a:solidFill>
                <a:latin typeface="Arial Black"/>
                <a:cs typeface="Arial Black"/>
              </a:rPr>
              <a:t> clamor </a:t>
            </a:r>
            <a:r>
              <a:rPr lang="en-US" sz="3600" b="1" dirty="0" err="1">
                <a:ln>
                  <a:solidFill>
                    <a:schemeClr val="tx1">
                      <a:alpha val="45000"/>
                    </a:schemeClr>
                  </a:solidFill>
                </a:ln>
                <a:solidFill>
                  <a:schemeClr val="bg1"/>
                </a:solidFill>
                <a:latin typeface="Arial Black"/>
                <a:cs typeface="Arial Black"/>
              </a:rPr>
              <a:t>consiste</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en</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llamar</a:t>
            </a:r>
            <a:r>
              <a:rPr lang="en-US" sz="3600" b="1" dirty="0">
                <a:ln>
                  <a:solidFill>
                    <a:schemeClr val="tx1">
                      <a:alpha val="45000"/>
                    </a:schemeClr>
                  </a:solidFill>
                </a:ln>
                <a:solidFill>
                  <a:schemeClr val="bg1"/>
                </a:solidFill>
                <a:latin typeface="Arial Black"/>
                <a:cs typeface="Arial Black"/>
              </a:rPr>
              <a:t> a </a:t>
            </a:r>
            <a:r>
              <a:rPr lang="en-US" sz="3600" b="1" dirty="0" err="1">
                <a:ln>
                  <a:solidFill>
                    <a:schemeClr val="tx1">
                      <a:alpha val="45000"/>
                    </a:schemeClr>
                  </a:solidFill>
                </a:ln>
                <a:solidFill>
                  <a:schemeClr val="bg1"/>
                </a:solidFill>
                <a:latin typeface="Arial Black"/>
                <a:cs typeface="Arial Black"/>
              </a:rPr>
              <a:t>los</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hijos</a:t>
            </a:r>
            <a:r>
              <a:rPr lang="en-US" sz="3600" b="1" dirty="0">
                <a:ln>
                  <a:solidFill>
                    <a:schemeClr val="tx1">
                      <a:alpha val="45000"/>
                    </a:schemeClr>
                  </a:solidFill>
                </a:ln>
                <a:solidFill>
                  <a:schemeClr val="bg1"/>
                </a:solidFill>
                <a:latin typeface="Arial Black"/>
                <a:cs typeface="Arial Black"/>
              </a:rPr>
              <a:t> de Dios, a que </a:t>
            </a:r>
            <a:r>
              <a:rPr lang="en-US" sz="3600" b="1" dirty="0" err="1">
                <a:ln>
                  <a:solidFill>
                    <a:schemeClr val="tx1">
                      <a:alpha val="45000"/>
                    </a:schemeClr>
                  </a:solidFill>
                </a:ln>
                <a:solidFill>
                  <a:schemeClr val="bg1"/>
                </a:solidFill>
                <a:latin typeface="Arial Black"/>
                <a:cs typeface="Arial Black"/>
              </a:rPr>
              <a:t>abandonen</a:t>
            </a:r>
            <a:r>
              <a:rPr lang="en-US" sz="3600" b="1" dirty="0">
                <a:ln>
                  <a:solidFill>
                    <a:schemeClr val="tx1">
                      <a:alpha val="45000"/>
                    </a:schemeClr>
                  </a:solidFill>
                </a:ln>
                <a:solidFill>
                  <a:schemeClr val="bg1"/>
                </a:solidFill>
                <a:latin typeface="Arial Black"/>
                <a:cs typeface="Arial Black"/>
              </a:rPr>
              <a:t> la </a:t>
            </a:r>
            <a:r>
              <a:rPr lang="en-US" sz="3600" b="1" dirty="0" err="1">
                <a:ln>
                  <a:solidFill>
                    <a:schemeClr val="tx1">
                      <a:alpha val="45000"/>
                    </a:schemeClr>
                  </a:solidFill>
                </a:ln>
                <a:solidFill>
                  <a:schemeClr val="bg1"/>
                </a:solidFill>
                <a:latin typeface="Arial Black"/>
                <a:cs typeface="Arial Black"/>
              </a:rPr>
              <a:t>comunión</a:t>
            </a:r>
            <a:r>
              <a:rPr lang="en-US" sz="3600" b="1" dirty="0">
                <a:ln>
                  <a:solidFill>
                    <a:schemeClr val="tx1">
                      <a:alpha val="45000"/>
                    </a:schemeClr>
                  </a:solidFill>
                </a:ln>
                <a:solidFill>
                  <a:schemeClr val="bg1"/>
                </a:solidFill>
                <a:latin typeface="Arial Black"/>
                <a:cs typeface="Arial Black"/>
              </a:rPr>
              <a:t> de la </a:t>
            </a:r>
            <a:r>
              <a:rPr lang="en-US" sz="3600" b="1" dirty="0" err="1">
                <a:ln>
                  <a:solidFill>
                    <a:schemeClr val="tx1">
                      <a:alpha val="45000"/>
                    </a:schemeClr>
                  </a:solidFill>
                </a:ln>
                <a:solidFill>
                  <a:schemeClr val="bg1"/>
                </a:solidFill>
                <a:latin typeface="Arial Black"/>
                <a:cs typeface="Arial Black"/>
              </a:rPr>
              <a:t>iglesia</a:t>
            </a:r>
            <a:r>
              <a:rPr lang="en-US" sz="3600" b="1" dirty="0">
                <a:ln>
                  <a:solidFill>
                    <a:schemeClr val="tx1">
                      <a:alpha val="45000"/>
                    </a:schemeClr>
                  </a:solidFill>
                </a:ln>
                <a:solidFill>
                  <a:schemeClr val="bg1"/>
                </a:solidFill>
                <a:latin typeface="Arial Black"/>
                <a:cs typeface="Arial Black"/>
              </a:rPr>
              <a:t> que </a:t>
            </a:r>
            <a:r>
              <a:rPr lang="en-US" sz="3600" b="1" dirty="0" err="1">
                <a:ln>
                  <a:solidFill>
                    <a:schemeClr val="tx1">
                      <a:alpha val="45000"/>
                    </a:schemeClr>
                  </a:solidFill>
                </a:ln>
                <a:solidFill>
                  <a:schemeClr val="bg1"/>
                </a:solidFill>
                <a:latin typeface="Arial Black"/>
                <a:cs typeface="Arial Black"/>
              </a:rPr>
              <a:t>está</a:t>
            </a:r>
            <a:r>
              <a:rPr lang="en-US" sz="3600" b="1" dirty="0">
                <a:ln>
                  <a:solidFill>
                    <a:schemeClr val="tx1">
                      <a:alpha val="45000"/>
                    </a:schemeClr>
                  </a:solidFill>
                </a:ln>
                <a:solidFill>
                  <a:schemeClr val="bg1"/>
                </a:solidFill>
                <a:latin typeface="Arial Black"/>
                <a:cs typeface="Arial Black"/>
              </a:rPr>
              <a:t> </a:t>
            </a:r>
            <a:r>
              <a:rPr lang="en-US" sz="3600" b="1" dirty="0" err="1">
                <a:ln>
                  <a:solidFill>
                    <a:schemeClr val="tx1">
                      <a:alpha val="45000"/>
                    </a:schemeClr>
                  </a:solidFill>
                </a:ln>
                <a:solidFill>
                  <a:schemeClr val="bg1"/>
                </a:solidFill>
                <a:latin typeface="Arial Black"/>
                <a:cs typeface="Arial Black"/>
              </a:rPr>
              <a:t>gozando</a:t>
            </a:r>
            <a:r>
              <a:rPr lang="en-US" sz="3600" b="1" dirty="0">
                <a:ln>
                  <a:solidFill>
                    <a:schemeClr val="tx1">
                      <a:alpha val="45000"/>
                    </a:schemeClr>
                  </a:solidFill>
                </a:ln>
                <a:solidFill>
                  <a:schemeClr val="bg1"/>
                </a:solidFill>
                <a:latin typeface="Arial Black"/>
                <a:cs typeface="Arial Black"/>
              </a:rPr>
              <a:t> de un </a:t>
            </a:r>
            <a:r>
              <a:rPr lang="en-US" sz="3600" b="1" dirty="0" err="1">
                <a:ln>
                  <a:solidFill>
                    <a:schemeClr val="tx1">
                      <a:alpha val="45000"/>
                    </a:schemeClr>
                  </a:solidFill>
                </a:ln>
                <a:solidFill>
                  <a:schemeClr val="bg1"/>
                </a:solidFill>
                <a:latin typeface="Arial Black"/>
                <a:cs typeface="Arial Black"/>
              </a:rPr>
              <a:t>tiempo</a:t>
            </a:r>
            <a:r>
              <a:rPr lang="en-US" sz="3600" b="1" dirty="0">
                <a:ln>
                  <a:solidFill>
                    <a:schemeClr val="tx1">
                      <a:alpha val="45000"/>
                    </a:schemeClr>
                  </a:solidFill>
                </a:ln>
                <a:solidFill>
                  <a:schemeClr val="bg1"/>
                </a:solidFill>
                <a:latin typeface="Arial Black"/>
                <a:cs typeface="Arial Black"/>
              </a:rPr>
              <a:t> de </a:t>
            </a:r>
            <a:r>
              <a:rPr lang="en-US" sz="3600" b="1" dirty="0" err="1">
                <a:ln>
                  <a:solidFill>
                    <a:schemeClr val="tx1">
                      <a:alpha val="45000"/>
                    </a:schemeClr>
                  </a:solidFill>
                </a:ln>
                <a:solidFill>
                  <a:schemeClr val="bg1"/>
                </a:solidFill>
                <a:latin typeface="Arial Black"/>
                <a:cs typeface="Arial Black"/>
              </a:rPr>
              <a:t>refrigerio</a:t>
            </a:r>
            <a:endParaRPr lang="en-US" sz="3600" b="1" dirty="0">
              <a:ln>
                <a:solidFill>
                  <a:schemeClr val="tx1">
                    <a:alpha val="45000"/>
                  </a:schemeClr>
                </a:solidFill>
              </a:ln>
              <a:solidFill>
                <a:schemeClr val="bg1"/>
              </a:solidFill>
              <a:latin typeface="Arial Black"/>
              <a:cs typeface="Arial Black"/>
            </a:endParaRPr>
          </a:p>
        </p:txBody>
      </p:sp>
    </p:spTree>
    <p:extLst>
      <p:ext uri="{BB962C8B-B14F-4D97-AF65-F5344CB8AC3E}">
        <p14:creationId xmlns:p14="http://schemas.microsoft.com/office/powerpoint/2010/main" val="679414570"/>
      </p:ext>
    </p:extLst>
  </p:cSld>
  <p:clrMapOvr>
    <a:masterClrMapping/>
  </p:clrMapOvr>
  <mc:AlternateContent xmlns:mc="http://schemas.openxmlformats.org/markup-compatibility/2006">
    <mc:Choice xmlns:p14="http://schemas.microsoft.com/office/powerpoint/2010/main" Requires="p14">
      <p:transition spd="slow" p14:dur="1600">
        <p14:prism isContent="1" isInverted="1"/>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3591"/>
            <a:ext cx="9144000" cy="6884076"/>
          </a:xfrm>
          <a:prstGeom prst="rect">
            <a:avLst/>
          </a:prstGeom>
          <a:noFill/>
          <a:ln w="9525">
            <a:noFill/>
            <a:miter lim="800000"/>
            <a:headEnd/>
            <a:tailEnd/>
          </a:ln>
        </p:spPr>
      </p:pic>
      <p:sp>
        <p:nvSpPr>
          <p:cNvPr id="5" name="Title 1">
            <a:extLst>
              <a:ext uri="{FF2B5EF4-FFF2-40B4-BE49-F238E27FC236}">
                <a16:creationId xmlns:a16="http://schemas.microsoft.com/office/drawing/2014/main" id="{6A5BBA9D-A4EC-3640-B9D2-32D9882B16BE}"/>
              </a:ext>
            </a:extLst>
          </p:cNvPr>
          <p:cNvSpPr txBox="1">
            <a:spLocks/>
          </p:cNvSpPr>
          <p:nvPr/>
        </p:nvSpPr>
        <p:spPr bwMode="auto">
          <a:xfrm>
            <a:off x="304800" y="76200"/>
            <a:ext cx="6604000" cy="1325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US" sz="4000" b="1" dirty="0">
                <a:ln>
                  <a:solidFill>
                    <a:schemeClr val="tx1">
                      <a:alpha val="47000"/>
                    </a:schemeClr>
                  </a:solidFill>
                </a:ln>
                <a:solidFill>
                  <a:schemeClr val="bg1"/>
                </a:solidFill>
                <a:effectLst>
                  <a:outerShdw blurRad="50800" dist="38100" dir="8100000" algn="tr" rotWithShape="0">
                    <a:prstClr val="black">
                      <a:alpha val="40000"/>
                    </a:prstClr>
                  </a:outerShdw>
                </a:effectLst>
                <a:latin typeface="Arial Black"/>
                <a:cs typeface="Arial Black"/>
              </a:rPr>
              <a:t>EGW. LA IGLESIA REMANENTE, P. 82</a:t>
            </a:r>
          </a:p>
        </p:txBody>
      </p:sp>
      <p:sp>
        <p:nvSpPr>
          <p:cNvPr id="6" name="Content Placeholder 2">
            <a:extLst>
              <a:ext uri="{FF2B5EF4-FFF2-40B4-BE49-F238E27FC236}">
                <a16:creationId xmlns:a16="http://schemas.microsoft.com/office/drawing/2014/main" id="{9BCA1A8D-1F64-264B-948F-69DB61468907}"/>
              </a:ext>
            </a:extLst>
          </p:cNvPr>
          <p:cNvSpPr txBox="1">
            <a:spLocks/>
          </p:cNvSpPr>
          <p:nvPr/>
        </p:nvSpPr>
        <p:spPr bwMode="auto">
          <a:xfrm>
            <a:off x="228600" y="1671832"/>
            <a:ext cx="7620000" cy="5060888"/>
          </a:xfrm>
          <a:prstGeom prst="rect">
            <a:avLst/>
          </a:prstGeom>
          <a:noFill/>
          <a:ln>
            <a:noFill/>
          </a:ln>
          <a:effectLst>
            <a:outerShdw blurRad="50800" dist="50800" dir="5400000" algn="ctr" rotWithShape="0">
              <a:srgbClr val="000000">
                <a:alpha val="82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en-US" b="1" dirty="0">
                <a:ln>
                  <a:solidFill>
                    <a:schemeClr val="tx1">
                      <a:alpha val="42000"/>
                    </a:schemeClr>
                  </a:solidFill>
                </a:ln>
                <a:solidFill>
                  <a:schemeClr val="bg1"/>
                </a:solidFill>
                <a:latin typeface="Arial Black"/>
                <a:cs typeface="Arial Black"/>
              </a:rPr>
              <a:t>“Los que </a:t>
            </a:r>
            <a:r>
              <a:rPr lang="en-US" b="1" dirty="0" err="1">
                <a:ln>
                  <a:solidFill>
                    <a:schemeClr val="tx1">
                      <a:alpha val="42000"/>
                    </a:schemeClr>
                  </a:solidFill>
                </a:ln>
                <a:solidFill>
                  <a:schemeClr val="bg1"/>
                </a:solidFill>
                <a:latin typeface="Arial Black"/>
                <a:cs typeface="Arial Black"/>
              </a:rPr>
              <a:t>han</a:t>
            </a:r>
            <a:r>
              <a:rPr lang="en-US" b="1" dirty="0">
                <a:ln>
                  <a:solidFill>
                    <a:schemeClr val="tx1">
                      <a:alpha val="42000"/>
                    </a:schemeClr>
                  </a:solidFill>
                </a:ln>
                <a:solidFill>
                  <a:schemeClr val="bg1"/>
                </a:solidFill>
                <a:latin typeface="Arial Black"/>
                <a:cs typeface="Arial Black"/>
              </a:rPr>
              <a:t> </a:t>
            </a:r>
            <a:r>
              <a:rPr lang="en-US" b="1" dirty="0" err="1">
                <a:ln>
                  <a:solidFill>
                    <a:schemeClr val="tx1">
                      <a:alpha val="42000"/>
                    </a:schemeClr>
                  </a:solidFill>
                </a:ln>
                <a:solidFill>
                  <a:schemeClr val="bg1"/>
                </a:solidFill>
                <a:latin typeface="Arial Black"/>
                <a:cs typeface="Arial Black"/>
              </a:rPr>
              <a:t>proclamado</a:t>
            </a:r>
            <a:r>
              <a:rPr lang="en-US" b="1" dirty="0">
                <a:ln>
                  <a:solidFill>
                    <a:schemeClr val="tx1">
                      <a:alpha val="42000"/>
                    </a:schemeClr>
                  </a:solidFill>
                </a:ln>
                <a:solidFill>
                  <a:schemeClr val="bg1"/>
                </a:solidFill>
                <a:latin typeface="Arial Black"/>
                <a:cs typeface="Arial Black"/>
              </a:rPr>
              <a:t> que la </a:t>
            </a:r>
            <a:r>
              <a:rPr lang="en-US" b="1" dirty="0" err="1">
                <a:ln>
                  <a:solidFill>
                    <a:schemeClr val="tx1">
                      <a:alpha val="42000"/>
                    </a:schemeClr>
                  </a:solidFill>
                </a:ln>
                <a:solidFill>
                  <a:schemeClr val="bg1"/>
                </a:solidFill>
                <a:latin typeface="Arial Black"/>
                <a:cs typeface="Arial Black"/>
              </a:rPr>
              <a:t>Iglesia</a:t>
            </a:r>
            <a:r>
              <a:rPr lang="en-US" b="1" dirty="0">
                <a:ln>
                  <a:solidFill>
                    <a:schemeClr val="tx1">
                      <a:alpha val="42000"/>
                    </a:schemeClr>
                  </a:solidFill>
                </a:ln>
                <a:solidFill>
                  <a:schemeClr val="bg1"/>
                </a:solidFill>
                <a:latin typeface="Arial Black"/>
                <a:cs typeface="Arial Black"/>
              </a:rPr>
              <a:t> </a:t>
            </a:r>
            <a:r>
              <a:rPr lang="en-US" b="1" dirty="0" err="1">
                <a:ln>
                  <a:solidFill>
                    <a:schemeClr val="tx1">
                      <a:alpha val="42000"/>
                    </a:schemeClr>
                  </a:solidFill>
                </a:ln>
                <a:solidFill>
                  <a:schemeClr val="bg1"/>
                </a:solidFill>
                <a:latin typeface="Arial Black"/>
                <a:cs typeface="Arial Black"/>
              </a:rPr>
              <a:t>Adventista</a:t>
            </a:r>
            <a:r>
              <a:rPr lang="en-US" b="1" dirty="0">
                <a:ln>
                  <a:solidFill>
                    <a:schemeClr val="tx1">
                      <a:alpha val="42000"/>
                    </a:schemeClr>
                  </a:solidFill>
                </a:ln>
                <a:solidFill>
                  <a:schemeClr val="bg1"/>
                </a:solidFill>
                <a:latin typeface="Arial Black"/>
                <a:cs typeface="Arial Black"/>
              </a:rPr>
              <a:t> del </a:t>
            </a:r>
            <a:r>
              <a:rPr lang="en-US" b="1" dirty="0" err="1">
                <a:ln>
                  <a:solidFill>
                    <a:schemeClr val="tx1">
                      <a:alpha val="42000"/>
                    </a:schemeClr>
                  </a:solidFill>
                </a:ln>
                <a:solidFill>
                  <a:schemeClr val="bg1"/>
                </a:solidFill>
                <a:latin typeface="Arial Black"/>
                <a:cs typeface="Arial Black"/>
              </a:rPr>
              <a:t>Séptimo</a:t>
            </a:r>
            <a:r>
              <a:rPr lang="en-US" b="1" dirty="0">
                <a:ln>
                  <a:solidFill>
                    <a:schemeClr val="tx1">
                      <a:alpha val="42000"/>
                    </a:schemeClr>
                  </a:solidFill>
                </a:ln>
                <a:solidFill>
                  <a:schemeClr val="bg1"/>
                </a:solidFill>
                <a:latin typeface="Arial Black"/>
                <a:cs typeface="Arial Black"/>
              </a:rPr>
              <a:t> Día </a:t>
            </a:r>
            <a:r>
              <a:rPr lang="en-US" b="1" dirty="0" err="1">
                <a:ln>
                  <a:solidFill>
                    <a:schemeClr val="tx1">
                      <a:alpha val="42000"/>
                    </a:schemeClr>
                  </a:solidFill>
                </a:ln>
                <a:solidFill>
                  <a:schemeClr val="bg1"/>
                </a:solidFill>
                <a:latin typeface="Arial Black"/>
                <a:cs typeface="Arial Black"/>
              </a:rPr>
              <a:t>es</a:t>
            </a:r>
            <a:r>
              <a:rPr lang="en-US" b="1" dirty="0">
                <a:ln>
                  <a:solidFill>
                    <a:schemeClr val="tx1">
                      <a:alpha val="42000"/>
                    </a:schemeClr>
                  </a:solidFill>
                </a:ln>
                <a:solidFill>
                  <a:schemeClr val="bg1"/>
                </a:solidFill>
                <a:latin typeface="Arial Black"/>
                <a:cs typeface="Arial Black"/>
              </a:rPr>
              <a:t> </a:t>
            </a:r>
            <a:r>
              <a:rPr lang="en-US" b="1" dirty="0" err="1">
                <a:ln>
                  <a:solidFill>
                    <a:schemeClr val="tx1">
                      <a:alpha val="42000"/>
                    </a:schemeClr>
                  </a:solidFill>
                </a:ln>
                <a:solidFill>
                  <a:schemeClr val="bg1"/>
                </a:solidFill>
                <a:latin typeface="Arial Black"/>
                <a:cs typeface="Arial Black"/>
              </a:rPr>
              <a:t>Babilonia</a:t>
            </a:r>
            <a:r>
              <a:rPr lang="en-US" b="1" dirty="0">
                <a:ln>
                  <a:solidFill>
                    <a:schemeClr val="tx1">
                      <a:alpha val="42000"/>
                    </a:schemeClr>
                  </a:solidFill>
                </a:ln>
                <a:solidFill>
                  <a:schemeClr val="bg1"/>
                </a:solidFill>
                <a:latin typeface="Arial Black"/>
                <a:cs typeface="Arial Black"/>
              </a:rPr>
              <a:t>, </a:t>
            </a:r>
            <a:r>
              <a:rPr lang="en-US" b="1" dirty="0" err="1">
                <a:ln>
                  <a:solidFill>
                    <a:schemeClr val="tx1">
                      <a:alpha val="42000"/>
                    </a:schemeClr>
                  </a:solidFill>
                </a:ln>
                <a:solidFill>
                  <a:schemeClr val="bg1"/>
                </a:solidFill>
                <a:latin typeface="Arial Black"/>
                <a:cs typeface="Arial Black"/>
              </a:rPr>
              <a:t>han</a:t>
            </a:r>
            <a:r>
              <a:rPr lang="en-US" b="1" dirty="0">
                <a:ln>
                  <a:solidFill>
                    <a:schemeClr val="tx1">
                      <a:alpha val="42000"/>
                    </a:schemeClr>
                  </a:solidFill>
                </a:ln>
                <a:solidFill>
                  <a:schemeClr val="bg1"/>
                </a:solidFill>
                <a:latin typeface="Arial Black"/>
                <a:cs typeface="Arial Black"/>
              </a:rPr>
              <a:t> </a:t>
            </a:r>
            <a:r>
              <a:rPr lang="en-US" b="1" dirty="0" err="1">
                <a:ln>
                  <a:solidFill>
                    <a:schemeClr val="tx1">
                      <a:alpha val="42000"/>
                    </a:schemeClr>
                  </a:solidFill>
                </a:ln>
                <a:solidFill>
                  <a:schemeClr val="bg1"/>
                </a:solidFill>
                <a:latin typeface="Arial Black"/>
                <a:cs typeface="Arial Black"/>
              </a:rPr>
              <a:t>hecho</a:t>
            </a:r>
            <a:r>
              <a:rPr lang="en-US" b="1" dirty="0">
                <a:ln>
                  <a:solidFill>
                    <a:schemeClr val="tx1">
                      <a:alpha val="42000"/>
                    </a:schemeClr>
                  </a:solidFill>
                </a:ln>
                <a:solidFill>
                  <a:schemeClr val="bg1"/>
                </a:solidFill>
                <a:latin typeface="Arial Black"/>
                <a:cs typeface="Arial Black"/>
              </a:rPr>
              <a:t> </a:t>
            </a:r>
            <a:r>
              <a:rPr lang="en-US" b="1" dirty="0" err="1">
                <a:ln>
                  <a:solidFill>
                    <a:schemeClr val="tx1">
                      <a:alpha val="42000"/>
                    </a:schemeClr>
                  </a:solidFill>
                </a:ln>
                <a:solidFill>
                  <a:schemeClr val="bg1"/>
                </a:solidFill>
                <a:latin typeface="Arial Black"/>
                <a:cs typeface="Arial Black"/>
              </a:rPr>
              <a:t>uso</a:t>
            </a:r>
            <a:r>
              <a:rPr lang="en-US" b="1" dirty="0">
                <a:ln>
                  <a:solidFill>
                    <a:schemeClr val="tx1">
                      <a:alpha val="42000"/>
                    </a:schemeClr>
                  </a:solidFill>
                </a:ln>
                <a:solidFill>
                  <a:schemeClr val="bg1"/>
                </a:solidFill>
                <a:latin typeface="Arial Black"/>
                <a:cs typeface="Arial Black"/>
              </a:rPr>
              <a:t> de </a:t>
            </a:r>
            <a:r>
              <a:rPr lang="en-US" b="1" dirty="0" err="1">
                <a:ln>
                  <a:solidFill>
                    <a:schemeClr val="tx1">
                      <a:alpha val="42000"/>
                    </a:schemeClr>
                  </a:solidFill>
                </a:ln>
                <a:solidFill>
                  <a:schemeClr val="bg1"/>
                </a:solidFill>
                <a:latin typeface="Arial Black"/>
                <a:cs typeface="Arial Black"/>
              </a:rPr>
              <a:t>los</a:t>
            </a:r>
            <a:r>
              <a:rPr lang="en-US" b="1" dirty="0">
                <a:ln>
                  <a:solidFill>
                    <a:schemeClr val="tx1">
                      <a:alpha val="42000"/>
                    </a:schemeClr>
                  </a:solidFill>
                </a:ln>
                <a:solidFill>
                  <a:schemeClr val="bg1"/>
                </a:solidFill>
                <a:latin typeface="Arial Black"/>
                <a:cs typeface="Arial Black"/>
              </a:rPr>
              <a:t> </a:t>
            </a:r>
            <a:r>
              <a:rPr lang="en-US" b="1" i="1" dirty="0">
                <a:ln>
                  <a:solidFill>
                    <a:schemeClr val="tx1">
                      <a:alpha val="42000"/>
                    </a:schemeClr>
                  </a:solidFill>
                </a:ln>
                <a:solidFill>
                  <a:schemeClr val="bg1"/>
                </a:solidFill>
                <a:latin typeface="Arial Black"/>
                <a:cs typeface="Arial Black"/>
              </a:rPr>
              <a:t>Testimonios</a:t>
            </a:r>
            <a:r>
              <a:rPr lang="en-US" b="1" dirty="0">
                <a:ln>
                  <a:solidFill>
                    <a:schemeClr val="tx1">
                      <a:alpha val="42000"/>
                    </a:schemeClr>
                  </a:solidFill>
                </a:ln>
                <a:solidFill>
                  <a:schemeClr val="bg1"/>
                </a:solidFill>
                <a:latin typeface="Arial Black"/>
                <a:cs typeface="Arial Black"/>
              </a:rPr>
              <a:t> para </a:t>
            </a:r>
            <a:r>
              <a:rPr lang="en-US" b="1" dirty="0" err="1">
                <a:ln>
                  <a:solidFill>
                    <a:schemeClr val="tx1">
                      <a:alpha val="42000"/>
                    </a:schemeClr>
                  </a:solidFill>
                </a:ln>
                <a:solidFill>
                  <a:schemeClr val="bg1"/>
                </a:solidFill>
                <a:latin typeface="Arial Black"/>
                <a:cs typeface="Arial Black"/>
              </a:rPr>
              <a:t>dar</a:t>
            </a:r>
            <a:r>
              <a:rPr lang="en-US" b="1" dirty="0">
                <a:ln>
                  <a:solidFill>
                    <a:schemeClr val="tx1">
                      <a:alpha val="42000"/>
                    </a:schemeClr>
                  </a:solidFill>
                </a:ln>
                <a:solidFill>
                  <a:schemeClr val="bg1"/>
                </a:solidFill>
                <a:latin typeface="Arial Black"/>
                <a:cs typeface="Arial Black"/>
              </a:rPr>
              <a:t> a </a:t>
            </a:r>
            <a:r>
              <a:rPr lang="en-US" b="1" dirty="0" err="1">
                <a:ln>
                  <a:solidFill>
                    <a:schemeClr val="tx1">
                      <a:alpha val="42000"/>
                    </a:schemeClr>
                  </a:solidFill>
                </a:ln>
                <a:solidFill>
                  <a:schemeClr val="bg1"/>
                </a:solidFill>
                <a:latin typeface="Arial Black"/>
                <a:cs typeface="Arial Black"/>
              </a:rPr>
              <a:t>su</a:t>
            </a:r>
            <a:r>
              <a:rPr lang="en-US" b="1" dirty="0">
                <a:ln>
                  <a:solidFill>
                    <a:schemeClr val="tx1">
                      <a:alpha val="42000"/>
                    </a:schemeClr>
                  </a:solidFill>
                </a:ln>
                <a:solidFill>
                  <a:schemeClr val="bg1"/>
                </a:solidFill>
                <a:latin typeface="Arial Black"/>
                <a:cs typeface="Arial Black"/>
              </a:rPr>
              <a:t> </a:t>
            </a:r>
            <a:r>
              <a:rPr lang="en-US" b="1" dirty="0" err="1">
                <a:ln>
                  <a:solidFill>
                    <a:schemeClr val="tx1">
                      <a:alpha val="42000"/>
                    </a:schemeClr>
                  </a:solidFill>
                </a:ln>
                <a:solidFill>
                  <a:schemeClr val="bg1"/>
                </a:solidFill>
                <a:latin typeface="Arial Black"/>
                <a:cs typeface="Arial Black"/>
              </a:rPr>
              <a:t>posición</a:t>
            </a:r>
            <a:r>
              <a:rPr lang="en-US" b="1" dirty="0">
                <a:ln>
                  <a:solidFill>
                    <a:schemeClr val="tx1">
                      <a:alpha val="42000"/>
                    </a:schemeClr>
                  </a:solidFill>
                </a:ln>
                <a:solidFill>
                  <a:schemeClr val="bg1"/>
                </a:solidFill>
                <a:latin typeface="Arial Black"/>
                <a:cs typeface="Arial Black"/>
              </a:rPr>
              <a:t> un </a:t>
            </a:r>
            <a:r>
              <a:rPr lang="en-US" b="1" dirty="0" err="1">
                <a:ln>
                  <a:solidFill>
                    <a:schemeClr val="tx1">
                      <a:alpha val="42000"/>
                    </a:schemeClr>
                  </a:solidFill>
                </a:ln>
                <a:solidFill>
                  <a:schemeClr val="bg1"/>
                </a:solidFill>
                <a:latin typeface="Arial Black"/>
                <a:cs typeface="Arial Black"/>
              </a:rPr>
              <a:t>apoyo</a:t>
            </a:r>
            <a:r>
              <a:rPr lang="en-US" b="1" dirty="0">
                <a:ln>
                  <a:solidFill>
                    <a:schemeClr val="tx1">
                      <a:alpha val="42000"/>
                    </a:schemeClr>
                  </a:solidFill>
                </a:ln>
                <a:solidFill>
                  <a:schemeClr val="bg1"/>
                </a:solidFill>
                <a:latin typeface="Arial Black"/>
                <a:cs typeface="Arial Black"/>
              </a:rPr>
              <a:t> </a:t>
            </a:r>
            <a:r>
              <a:rPr lang="en-US" b="1" dirty="0" err="1">
                <a:ln>
                  <a:solidFill>
                    <a:schemeClr val="tx1">
                      <a:alpha val="42000"/>
                    </a:schemeClr>
                  </a:solidFill>
                </a:ln>
                <a:solidFill>
                  <a:schemeClr val="bg1"/>
                </a:solidFill>
                <a:latin typeface="Arial Black"/>
                <a:cs typeface="Arial Black"/>
              </a:rPr>
              <a:t>aparente</a:t>
            </a:r>
            <a:r>
              <a:rPr lang="en-US" b="1" dirty="0">
                <a:ln>
                  <a:solidFill>
                    <a:schemeClr val="tx1">
                      <a:alpha val="42000"/>
                    </a:schemeClr>
                  </a:solidFill>
                </a:ln>
                <a:solidFill>
                  <a:schemeClr val="bg1"/>
                </a:solidFill>
                <a:latin typeface="Arial Black"/>
                <a:cs typeface="Arial Black"/>
              </a:rPr>
              <a:t>; </a:t>
            </a:r>
            <a:r>
              <a:rPr lang="en-US" b="1" dirty="0" err="1">
                <a:ln>
                  <a:solidFill>
                    <a:schemeClr val="tx1">
                      <a:alpha val="42000"/>
                    </a:schemeClr>
                  </a:solidFill>
                </a:ln>
                <a:solidFill>
                  <a:schemeClr val="bg1"/>
                </a:solidFill>
                <a:latin typeface="Arial Black"/>
                <a:cs typeface="Arial Black"/>
              </a:rPr>
              <a:t>pero</a:t>
            </a:r>
            <a:r>
              <a:rPr lang="en-US" b="1" dirty="0">
                <a:ln>
                  <a:solidFill>
                    <a:schemeClr val="tx1">
                      <a:alpha val="42000"/>
                    </a:schemeClr>
                  </a:solidFill>
                </a:ln>
                <a:solidFill>
                  <a:schemeClr val="bg1"/>
                </a:solidFill>
                <a:latin typeface="Arial Black"/>
                <a:cs typeface="Arial Black"/>
              </a:rPr>
              <a:t>, ¿</a:t>
            </a:r>
            <a:r>
              <a:rPr lang="en-US" b="1" dirty="0" err="1">
                <a:ln>
                  <a:solidFill>
                    <a:schemeClr val="tx1">
                      <a:alpha val="42000"/>
                    </a:schemeClr>
                  </a:solidFill>
                </a:ln>
                <a:solidFill>
                  <a:schemeClr val="bg1"/>
                </a:solidFill>
                <a:latin typeface="Arial Black"/>
                <a:cs typeface="Arial Black"/>
              </a:rPr>
              <a:t>por</a:t>
            </a:r>
            <a:r>
              <a:rPr lang="en-US" b="1" dirty="0">
                <a:ln>
                  <a:solidFill>
                    <a:schemeClr val="tx1">
                      <a:alpha val="42000"/>
                    </a:schemeClr>
                  </a:solidFill>
                </a:ln>
                <a:solidFill>
                  <a:schemeClr val="bg1"/>
                </a:solidFill>
                <a:latin typeface="Arial Black"/>
                <a:cs typeface="Arial Black"/>
              </a:rPr>
              <a:t> </a:t>
            </a:r>
            <a:r>
              <a:rPr lang="en-US" b="1" dirty="0" err="1">
                <a:ln>
                  <a:solidFill>
                    <a:schemeClr val="tx1">
                      <a:alpha val="42000"/>
                    </a:schemeClr>
                  </a:solidFill>
                </a:ln>
                <a:solidFill>
                  <a:schemeClr val="bg1"/>
                </a:solidFill>
                <a:latin typeface="Arial Black"/>
                <a:cs typeface="Arial Black"/>
              </a:rPr>
              <a:t>qué</a:t>
            </a:r>
            <a:r>
              <a:rPr lang="en-US" b="1" dirty="0">
                <a:ln>
                  <a:solidFill>
                    <a:schemeClr val="tx1">
                      <a:alpha val="42000"/>
                    </a:schemeClr>
                  </a:solidFill>
                </a:ln>
                <a:solidFill>
                  <a:schemeClr val="bg1"/>
                </a:solidFill>
                <a:latin typeface="Arial Black"/>
                <a:cs typeface="Arial Black"/>
              </a:rPr>
              <a:t> no </a:t>
            </a:r>
            <a:r>
              <a:rPr lang="en-US" b="1" dirty="0" err="1">
                <a:ln>
                  <a:solidFill>
                    <a:schemeClr val="tx1">
                      <a:alpha val="42000"/>
                    </a:schemeClr>
                  </a:solidFill>
                </a:ln>
                <a:solidFill>
                  <a:schemeClr val="bg1"/>
                </a:solidFill>
                <a:latin typeface="Arial Black"/>
                <a:cs typeface="Arial Black"/>
              </a:rPr>
              <a:t>presentaron</a:t>
            </a:r>
            <a:r>
              <a:rPr lang="en-US" b="1" dirty="0">
                <a:ln>
                  <a:solidFill>
                    <a:schemeClr val="tx1">
                      <a:alpha val="42000"/>
                    </a:schemeClr>
                  </a:solidFill>
                </a:ln>
                <a:solidFill>
                  <a:schemeClr val="bg1"/>
                </a:solidFill>
                <a:latin typeface="Arial Black"/>
                <a:cs typeface="Arial Black"/>
              </a:rPr>
              <a:t> lo que </a:t>
            </a:r>
            <a:r>
              <a:rPr lang="en-US" b="1" dirty="0" err="1">
                <a:ln>
                  <a:solidFill>
                    <a:schemeClr val="tx1">
                      <a:alpha val="42000"/>
                    </a:schemeClr>
                  </a:solidFill>
                </a:ln>
                <a:solidFill>
                  <a:schemeClr val="bg1"/>
                </a:solidFill>
                <a:latin typeface="Arial Black"/>
                <a:cs typeface="Arial Black"/>
              </a:rPr>
              <a:t>durante</a:t>
            </a:r>
            <a:r>
              <a:rPr lang="en-US" b="1" dirty="0">
                <a:ln>
                  <a:solidFill>
                    <a:schemeClr val="tx1">
                      <a:alpha val="42000"/>
                    </a:schemeClr>
                  </a:solidFill>
                </a:ln>
                <a:solidFill>
                  <a:schemeClr val="bg1"/>
                </a:solidFill>
                <a:latin typeface="Arial Black"/>
                <a:cs typeface="Arial Black"/>
              </a:rPr>
              <a:t> </a:t>
            </a:r>
            <a:r>
              <a:rPr lang="en-US" b="1" dirty="0" err="1">
                <a:ln>
                  <a:solidFill>
                    <a:schemeClr val="tx1">
                      <a:alpha val="42000"/>
                    </a:schemeClr>
                  </a:solidFill>
                </a:ln>
                <a:solidFill>
                  <a:schemeClr val="bg1"/>
                </a:solidFill>
                <a:latin typeface="Arial Black"/>
                <a:cs typeface="Arial Black"/>
              </a:rPr>
              <a:t>años</a:t>
            </a:r>
            <a:r>
              <a:rPr lang="en-US" b="1" dirty="0">
                <a:ln>
                  <a:solidFill>
                    <a:schemeClr val="tx1">
                      <a:alpha val="42000"/>
                    </a:schemeClr>
                  </a:solidFill>
                </a:ln>
                <a:solidFill>
                  <a:schemeClr val="bg1"/>
                </a:solidFill>
                <a:latin typeface="Arial Black"/>
                <a:cs typeface="Arial Black"/>
              </a:rPr>
              <a:t> ha </a:t>
            </a:r>
            <a:r>
              <a:rPr lang="en-US" b="1" dirty="0" err="1">
                <a:ln>
                  <a:solidFill>
                    <a:schemeClr val="tx1">
                      <a:alpha val="42000"/>
                    </a:schemeClr>
                  </a:solidFill>
                </a:ln>
                <a:solidFill>
                  <a:schemeClr val="bg1"/>
                </a:solidFill>
                <a:latin typeface="Arial Black"/>
                <a:cs typeface="Arial Black"/>
              </a:rPr>
              <a:t>sido</a:t>
            </a:r>
            <a:r>
              <a:rPr lang="en-US" b="1" dirty="0">
                <a:ln>
                  <a:solidFill>
                    <a:schemeClr val="tx1">
                      <a:alpha val="42000"/>
                    </a:schemeClr>
                  </a:solidFill>
                </a:ln>
                <a:solidFill>
                  <a:schemeClr val="bg1"/>
                </a:solidFill>
                <a:latin typeface="Arial Black"/>
                <a:cs typeface="Arial Black"/>
              </a:rPr>
              <a:t> el </a:t>
            </a:r>
            <a:r>
              <a:rPr lang="en-US" b="1" dirty="0" err="1">
                <a:ln>
                  <a:solidFill>
                    <a:schemeClr val="tx1">
                      <a:alpha val="42000"/>
                    </a:schemeClr>
                  </a:solidFill>
                </a:ln>
                <a:solidFill>
                  <a:schemeClr val="bg1"/>
                </a:solidFill>
                <a:latin typeface="Arial Black"/>
                <a:cs typeface="Arial Black"/>
              </a:rPr>
              <a:t>corazón</a:t>
            </a:r>
            <a:r>
              <a:rPr lang="en-US" b="1" dirty="0">
                <a:ln>
                  <a:solidFill>
                    <a:schemeClr val="tx1">
                      <a:alpha val="42000"/>
                    </a:schemeClr>
                  </a:solidFill>
                </a:ln>
                <a:solidFill>
                  <a:schemeClr val="bg1"/>
                </a:solidFill>
                <a:latin typeface="Arial Black"/>
                <a:cs typeface="Arial Black"/>
              </a:rPr>
              <a:t> del </a:t>
            </a:r>
            <a:r>
              <a:rPr lang="en-US" b="1" dirty="0" err="1">
                <a:ln>
                  <a:solidFill>
                    <a:schemeClr val="tx1">
                      <a:alpha val="42000"/>
                    </a:schemeClr>
                  </a:solidFill>
                </a:ln>
                <a:solidFill>
                  <a:schemeClr val="bg1"/>
                </a:solidFill>
                <a:latin typeface="Arial Black"/>
                <a:cs typeface="Arial Black"/>
              </a:rPr>
              <a:t>mensaje</a:t>
            </a:r>
            <a:r>
              <a:rPr lang="en-US" b="1" dirty="0">
                <a:ln>
                  <a:solidFill>
                    <a:schemeClr val="tx1">
                      <a:alpha val="42000"/>
                    </a:schemeClr>
                  </a:solidFill>
                </a:ln>
                <a:solidFill>
                  <a:schemeClr val="bg1"/>
                </a:solidFill>
                <a:latin typeface="Arial Black"/>
                <a:cs typeface="Arial Black"/>
              </a:rPr>
              <a:t>, la </a:t>
            </a:r>
            <a:r>
              <a:rPr lang="en-US" b="1" dirty="0" err="1">
                <a:ln>
                  <a:solidFill>
                    <a:schemeClr val="tx1">
                      <a:alpha val="42000"/>
                    </a:schemeClr>
                  </a:solidFill>
                </a:ln>
                <a:solidFill>
                  <a:schemeClr val="bg1"/>
                </a:solidFill>
                <a:latin typeface="Arial Black"/>
                <a:cs typeface="Arial Black"/>
              </a:rPr>
              <a:t>unidad</a:t>
            </a:r>
            <a:r>
              <a:rPr lang="en-US" b="1" dirty="0">
                <a:ln>
                  <a:solidFill>
                    <a:schemeClr val="tx1">
                      <a:alpha val="42000"/>
                    </a:schemeClr>
                  </a:solidFill>
                </a:ln>
                <a:solidFill>
                  <a:schemeClr val="bg1"/>
                </a:solidFill>
                <a:latin typeface="Arial Black"/>
                <a:cs typeface="Arial Black"/>
              </a:rPr>
              <a:t> de la </a:t>
            </a:r>
            <a:r>
              <a:rPr lang="en-US" b="1" dirty="0" err="1">
                <a:ln>
                  <a:solidFill>
                    <a:schemeClr val="tx1">
                      <a:alpha val="42000"/>
                    </a:schemeClr>
                  </a:solidFill>
                </a:ln>
                <a:solidFill>
                  <a:schemeClr val="bg1"/>
                </a:solidFill>
                <a:latin typeface="Arial Black"/>
                <a:cs typeface="Arial Black"/>
              </a:rPr>
              <a:t>iglesia</a:t>
            </a:r>
            <a:r>
              <a:rPr lang="en-US" b="1" dirty="0">
                <a:ln>
                  <a:solidFill>
                    <a:schemeClr val="tx1">
                      <a:alpha val="42000"/>
                    </a:schemeClr>
                  </a:solidFill>
                </a:ln>
                <a:solidFill>
                  <a:schemeClr val="bg1"/>
                </a:solidFill>
                <a:latin typeface="Arial Black"/>
                <a:cs typeface="Arial Black"/>
              </a:rPr>
              <a:t>?... </a:t>
            </a:r>
          </a:p>
        </p:txBody>
      </p:sp>
    </p:spTree>
    <p:extLst>
      <p:ext uri="{BB962C8B-B14F-4D97-AF65-F5344CB8AC3E}">
        <p14:creationId xmlns:p14="http://schemas.microsoft.com/office/powerpoint/2010/main" val="646921535"/>
      </p:ext>
    </p:extLst>
  </p:cSld>
  <p:clrMapOvr>
    <a:masterClrMapping/>
  </p:clrMapOvr>
  <mc:AlternateContent xmlns:mc="http://schemas.openxmlformats.org/markup-compatibility/2006">
    <mc:Choice xmlns:p14="http://schemas.microsoft.com/office/powerpoint/2010/main" Requires="p14">
      <p:transition spd="slow" p14:dur="800">
        <p14:flythrough/>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92A5D594-B0BE-0B4B-87A5-92704EB5EA8C}"/>
              </a:ext>
            </a:extLst>
          </p:cNvPr>
          <p:cNvSpPr/>
          <p:nvPr/>
        </p:nvSpPr>
        <p:spPr>
          <a:xfrm>
            <a:off x="457200" y="1692276"/>
            <a:ext cx="7086600" cy="4154983"/>
          </a:xfrm>
          <a:prstGeom prst="rect">
            <a:avLst/>
          </a:prstGeom>
          <a:effectLst>
            <a:outerShdw blurRad="50800" dist="50800" dir="5400000" algn="ctr" rotWithShape="0">
              <a:srgbClr val="000000">
                <a:alpha val="82000"/>
              </a:srgbClr>
            </a:outerShdw>
          </a:effectLst>
        </p:spPr>
        <p:txBody>
          <a:bodyPr wrap="square">
            <a:spAutoFit/>
          </a:bodyPr>
          <a:lstStyle/>
          <a:p>
            <a:r>
              <a:rPr lang="en-US" sz="4400" b="1" dirty="0">
                <a:ln>
                  <a:solidFill>
                    <a:schemeClr val="tx1">
                      <a:alpha val="40000"/>
                    </a:schemeClr>
                  </a:solidFill>
                </a:ln>
                <a:solidFill>
                  <a:schemeClr val="bg1"/>
                </a:solidFill>
                <a:latin typeface="Arial Black"/>
                <a:cs typeface="Arial Black"/>
              </a:rPr>
              <a:t>¿Por </a:t>
            </a:r>
            <a:r>
              <a:rPr lang="en-US" sz="4400" b="1" dirty="0" err="1">
                <a:ln>
                  <a:solidFill>
                    <a:schemeClr val="tx1">
                      <a:alpha val="40000"/>
                    </a:schemeClr>
                  </a:solidFill>
                </a:ln>
                <a:solidFill>
                  <a:schemeClr val="bg1"/>
                </a:solidFill>
                <a:latin typeface="Arial Black"/>
                <a:cs typeface="Arial Black"/>
              </a:rPr>
              <a:t>qué</a:t>
            </a:r>
            <a:r>
              <a:rPr lang="en-US" sz="4400" b="1" dirty="0">
                <a:ln>
                  <a:solidFill>
                    <a:schemeClr val="tx1">
                      <a:alpha val="40000"/>
                    </a:schemeClr>
                  </a:solidFill>
                </a:ln>
                <a:solidFill>
                  <a:schemeClr val="bg1"/>
                </a:solidFill>
                <a:latin typeface="Arial Black"/>
                <a:cs typeface="Arial Black"/>
              </a:rPr>
              <a:t> no </a:t>
            </a:r>
            <a:r>
              <a:rPr lang="en-US" sz="4400" b="1" dirty="0" err="1">
                <a:ln>
                  <a:solidFill>
                    <a:schemeClr val="tx1">
                      <a:alpha val="40000"/>
                    </a:schemeClr>
                  </a:solidFill>
                </a:ln>
                <a:solidFill>
                  <a:schemeClr val="bg1"/>
                </a:solidFill>
                <a:latin typeface="Arial Black"/>
                <a:cs typeface="Arial Black"/>
              </a:rPr>
              <a:t>repitieron</a:t>
            </a:r>
            <a:r>
              <a:rPr lang="en-US" sz="4400" b="1" dirty="0">
                <a:ln>
                  <a:solidFill>
                    <a:schemeClr val="tx1">
                      <a:alpha val="40000"/>
                    </a:schemeClr>
                  </a:solidFill>
                </a:ln>
                <a:solidFill>
                  <a:schemeClr val="bg1"/>
                </a:solidFill>
                <a:latin typeface="Arial Black"/>
                <a:cs typeface="Arial Black"/>
              </a:rPr>
              <a:t> la </a:t>
            </a:r>
            <a:r>
              <a:rPr lang="en-US" sz="4400" b="1" dirty="0" err="1">
                <a:ln>
                  <a:solidFill>
                    <a:schemeClr val="tx1">
                      <a:alpha val="40000"/>
                    </a:schemeClr>
                  </a:solidFill>
                </a:ln>
                <a:solidFill>
                  <a:schemeClr val="bg1"/>
                </a:solidFill>
                <a:latin typeface="Arial Black"/>
                <a:cs typeface="Arial Black"/>
              </a:rPr>
              <a:t>amonestación</a:t>
            </a:r>
            <a:r>
              <a:rPr lang="en-US" sz="4400" b="1" dirty="0">
                <a:ln>
                  <a:solidFill>
                    <a:schemeClr val="tx1">
                      <a:alpha val="40000"/>
                    </a:schemeClr>
                  </a:solidFill>
                </a:ln>
                <a:solidFill>
                  <a:schemeClr val="bg1"/>
                </a:solidFill>
                <a:latin typeface="Arial Black"/>
                <a:cs typeface="Arial Black"/>
              </a:rPr>
              <a:t>, </a:t>
            </a:r>
            <a:r>
              <a:rPr lang="en-US" sz="4400" b="1" dirty="0" err="1">
                <a:ln>
                  <a:solidFill>
                    <a:schemeClr val="tx1">
                      <a:alpha val="40000"/>
                    </a:schemeClr>
                  </a:solidFill>
                </a:ln>
                <a:solidFill>
                  <a:schemeClr val="bg1"/>
                </a:solidFill>
                <a:latin typeface="Arial Black"/>
                <a:cs typeface="Arial Black"/>
              </a:rPr>
              <a:t>ni</a:t>
            </a:r>
            <a:r>
              <a:rPr lang="en-US" sz="4400" b="1" dirty="0">
                <a:ln>
                  <a:solidFill>
                    <a:schemeClr val="tx1">
                      <a:alpha val="40000"/>
                    </a:schemeClr>
                  </a:solidFill>
                </a:ln>
                <a:solidFill>
                  <a:schemeClr val="bg1"/>
                </a:solidFill>
                <a:latin typeface="Arial Black"/>
                <a:cs typeface="Arial Black"/>
              </a:rPr>
              <a:t> </a:t>
            </a:r>
            <a:r>
              <a:rPr lang="en-US" sz="4400" b="1" dirty="0" err="1">
                <a:ln>
                  <a:solidFill>
                    <a:schemeClr val="tx1">
                      <a:alpha val="40000"/>
                    </a:schemeClr>
                  </a:solidFill>
                </a:ln>
                <a:solidFill>
                  <a:schemeClr val="bg1"/>
                </a:solidFill>
                <a:latin typeface="Arial Black"/>
                <a:cs typeface="Arial Black"/>
              </a:rPr>
              <a:t>declararon</a:t>
            </a:r>
            <a:r>
              <a:rPr lang="en-US" sz="4400" b="1" dirty="0">
                <a:ln>
                  <a:solidFill>
                    <a:schemeClr val="tx1">
                      <a:alpha val="40000"/>
                    </a:schemeClr>
                  </a:solidFill>
                </a:ln>
                <a:solidFill>
                  <a:schemeClr val="bg1"/>
                </a:solidFill>
                <a:latin typeface="Arial Black"/>
                <a:cs typeface="Arial Black"/>
              </a:rPr>
              <a:t> el principio de que “</a:t>
            </a:r>
            <a:r>
              <a:rPr lang="en-US" sz="4400" b="1" dirty="0" err="1">
                <a:ln>
                  <a:solidFill>
                    <a:schemeClr val="tx1">
                      <a:alpha val="40000"/>
                    </a:schemeClr>
                  </a:solidFill>
                </a:ln>
                <a:solidFill>
                  <a:schemeClr val="bg1"/>
                </a:solidFill>
                <a:latin typeface="Arial Black"/>
                <a:cs typeface="Arial Black"/>
              </a:rPr>
              <a:t>en</a:t>
            </a:r>
            <a:r>
              <a:rPr lang="en-US" sz="4400" b="1" dirty="0">
                <a:ln>
                  <a:solidFill>
                    <a:schemeClr val="tx1">
                      <a:alpha val="40000"/>
                    </a:schemeClr>
                  </a:solidFill>
                </a:ln>
                <a:solidFill>
                  <a:schemeClr val="bg1"/>
                </a:solidFill>
                <a:latin typeface="Arial Black"/>
                <a:cs typeface="Arial Black"/>
              </a:rPr>
              <a:t> la </a:t>
            </a:r>
            <a:r>
              <a:rPr lang="en-US" sz="4400" b="1" dirty="0" err="1">
                <a:ln>
                  <a:solidFill>
                    <a:schemeClr val="tx1">
                      <a:alpha val="40000"/>
                    </a:schemeClr>
                  </a:solidFill>
                </a:ln>
                <a:solidFill>
                  <a:schemeClr val="bg1"/>
                </a:solidFill>
                <a:latin typeface="Arial Black"/>
                <a:cs typeface="Arial Black"/>
              </a:rPr>
              <a:t>unión</a:t>
            </a:r>
            <a:r>
              <a:rPr lang="en-US" sz="4400" b="1" dirty="0">
                <a:ln>
                  <a:solidFill>
                    <a:schemeClr val="tx1">
                      <a:alpha val="40000"/>
                    </a:schemeClr>
                  </a:solidFill>
                </a:ln>
                <a:solidFill>
                  <a:schemeClr val="bg1"/>
                </a:solidFill>
                <a:latin typeface="Arial Black"/>
                <a:cs typeface="Arial Black"/>
              </a:rPr>
              <a:t> hay </a:t>
            </a:r>
            <a:r>
              <a:rPr lang="en-US" sz="4400" b="1" dirty="0" err="1">
                <a:ln>
                  <a:solidFill>
                    <a:schemeClr val="tx1">
                      <a:alpha val="40000"/>
                    </a:schemeClr>
                  </a:solidFill>
                </a:ln>
                <a:solidFill>
                  <a:schemeClr val="bg1"/>
                </a:solidFill>
                <a:latin typeface="Arial Black"/>
                <a:cs typeface="Arial Black"/>
              </a:rPr>
              <a:t>fuerza</a:t>
            </a:r>
            <a:r>
              <a:rPr lang="en-US" sz="4400" b="1" dirty="0">
                <a:ln>
                  <a:solidFill>
                    <a:schemeClr val="tx1">
                      <a:alpha val="40000"/>
                    </a:schemeClr>
                  </a:solidFill>
                </a:ln>
                <a:solidFill>
                  <a:schemeClr val="bg1"/>
                </a:solidFill>
                <a:latin typeface="Arial Black"/>
                <a:cs typeface="Arial Black"/>
              </a:rPr>
              <a:t>, </a:t>
            </a:r>
            <a:r>
              <a:rPr lang="en-US" sz="4400" b="1" dirty="0" err="1">
                <a:ln>
                  <a:solidFill>
                    <a:schemeClr val="tx1">
                      <a:alpha val="40000"/>
                    </a:schemeClr>
                  </a:solidFill>
                </a:ln>
                <a:solidFill>
                  <a:schemeClr val="bg1"/>
                </a:solidFill>
                <a:latin typeface="Arial Black"/>
                <a:cs typeface="Arial Black"/>
              </a:rPr>
              <a:t>en</a:t>
            </a:r>
            <a:r>
              <a:rPr lang="en-US" sz="4400" b="1" dirty="0">
                <a:ln>
                  <a:solidFill>
                    <a:schemeClr val="tx1">
                      <a:alpha val="40000"/>
                    </a:schemeClr>
                  </a:solidFill>
                </a:ln>
                <a:solidFill>
                  <a:schemeClr val="bg1"/>
                </a:solidFill>
                <a:latin typeface="Arial Black"/>
                <a:cs typeface="Arial Black"/>
              </a:rPr>
              <a:t> la </a:t>
            </a:r>
            <a:r>
              <a:rPr lang="en-US" sz="4400" b="1" dirty="0" err="1">
                <a:ln>
                  <a:solidFill>
                    <a:schemeClr val="tx1">
                      <a:alpha val="40000"/>
                    </a:schemeClr>
                  </a:solidFill>
                </a:ln>
                <a:solidFill>
                  <a:schemeClr val="bg1"/>
                </a:solidFill>
                <a:latin typeface="Arial Black"/>
                <a:cs typeface="Arial Black"/>
              </a:rPr>
              <a:t>división</a:t>
            </a:r>
            <a:r>
              <a:rPr lang="en-US" sz="4400" b="1" dirty="0">
                <a:ln>
                  <a:solidFill>
                    <a:schemeClr val="tx1">
                      <a:alpha val="40000"/>
                    </a:schemeClr>
                  </a:solidFill>
                </a:ln>
                <a:solidFill>
                  <a:schemeClr val="bg1"/>
                </a:solidFill>
                <a:latin typeface="Arial Black"/>
                <a:cs typeface="Arial Black"/>
              </a:rPr>
              <a:t> </a:t>
            </a:r>
            <a:r>
              <a:rPr lang="en-US" sz="4400" b="1" dirty="0" err="1">
                <a:ln>
                  <a:solidFill>
                    <a:schemeClr val="tx1">
                      <a:alpha val="40000"/>
                    </a:schemeClr>
                  </a:solidFill>
                </a:ln>
                <a:solidFill>
                  <a:schemeClr val="bg1"/>
                </a:solidFill>
                <a:latin typeface="Arial Black"/>
                <a:cs typeface="Arial Black"/>
              </a:rPr>
              <a:t>debilidad</a:t>
            </a:r>
            <a:r>
              <a:rPr lang="en-US" sz="4400" b="1" dirty="0">
                <a:ln>
                  <a:solidFill>
                    <a:schemeClr val="tx1">
                      <a:alpha val="40000"/>
                    </a:schemeClr>
                  </a:solidFill>
                </a:ln>
                <a:solidFill>
                  <a:schemeClr val="bg1"/>
                </a:solidFill>
                <a:latin typeface="Arial Black"/>
                <a:cs typeface="Arial Black"/>
              </a:rPr>
              <a:t>”? </a:t>
            </a:r>
          </a:p>
        </p:txBody>
      </p:sp>
    </p:spTree>
    <p:extLst>
      <p:ext uri="{BB962C8B-B14F-4D97-AF65-F5344CB8AC3E}">
        <p14:creationId xmlns:p14="http://schemas.microsoft.com/office/powerpoint/2010/main" val="383698997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6F790E70-643D-404F-A99D-09B294653032}"/>
              </a:ext>
            </a:extLst>
          </p:cNvPr>
          <p:cNvSpPr/>
          <p:nvPr/>
        </p:nvSpPr>
        <p:spPr>
          <a:xfrm>
            <a:off x="457200" y="1676400"/>
            <a:ext cx="7315200" cy="4524315"/>
          </a:xfrm>
          <a:prstGeom prst="rect">
            <a:avLst/>
          </a:prstGeom>
          <a:effectLst>
            <a:outerShdw blurRad="50800" dist="50800" dir="5400000" algn="ctr" rotWithShape="0">
              <a:srgbClr val="000000">
                <a:alpha val="82000"/>
              </a:srgbClr>
            </a:outerShdw>
          </a:effectLst>
        </p:spPr>
        <p:txBody>
          <a:bodyPr wrap="square">
            <a:spAutoFit/>
          </a:bodyPr>
          <a:lstStyle/>
          <a:p>
            <a:r>
              <a:rPr lang="en-US" sz="3200" b="1" dirty="0">
                <a:ln>
                  <a:solidFill>
                    <a:schemeClr val="tx1">
                      <a:alpha val="42000"/>
                    </a:schemeClr>
                  </a:solidFill>
                </a:ln>
                <a:solidFill>
                  <a:schemeClr val="bg1"/>
                </a:solidFill>
                <a:latin typeface="Arial Black"/>
                <a:cs typeface="Arial Black"/>
              </a:rPr>
              <a:t>“</a:t>
            </a:r>
            <a:r>
              <a:rPr lang="en-US" sz="3200" b="1" dirty="0" err="1">
                <a:ln>
                  <a:solidFill>
                    <a:schemeClr val="tx1">
                      <a:alpha val="42000"/>
                    </a:schemeClr>
                  </a:solidFill>
                </a:ln>
                <a:solidFill>
                  <a:schemeClr val="bg1"/>
                </a:solidFill>
                <a:latin typeface="Arial Black"/>
                <a:cs typeface="Arial Black"/>
              </a:rPr>
              <a:t>Mensajes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semejantes</a:t>
            </a:r>
            <a:r>
              <a:rPr lang="en-US" sz="3200" b="1" dirty="0">
                <a:ln>
                  <a:solidFill>
                    <a:schemeClr val="tx1">
                      <a:alpha val="42000"/>
                    </a:schemeClr>
                  </a:solidFill>
                </a:ln>
                <a:solidFill>
                  <a:schemeClr val="bg1"/>
                </a:solidFill>
                <a:latin typeface="Arial Black"/>
                <a:cs typeface="Arial Black"/>
              </a:rPr>
              <a:t> a los que </a:t>
            </a:r>
            <a:r>
              <a:rPr lang="en-US" sz="3200" b="1" dirty="0" err="1">
                <a:ln>
                  <a:solidFill>
                    <a:schemeClr val="tx1">
                      <a:alpha val="42000"/>
                    </a:schemeClr>
                  </a:solidFill>
                </a:ln>
                <a:solidFill>
                  <a:schemeClr val="bg1"/>
                </a:solidFill>
                <a:latin typeface="Arial Black"/>
                <a:cs typeface="Arial Black"/>
              </a:rPr>
              <a:t>han</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sido</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proclamados</a:t>
            </a:r>
            <a:r>
              <a:rPr lang="en-US" sz="3200" b="1" dirty="0">
                <a:ln>
                  <a:solidFill>
                    <a:schemeClr val="tx1">
                      <a:alpha val="42000"/>
                    </a:schemeClr>
                  </a:solidFill>
                </a:ln>
                <a:solidFill>
                  <a:schemeClr val="bg1"/>
                </a:solidFill>
                <a:latin typeface="Arial Black"/>
                <a:cs typeface="Arial Black"/>
              </a:rPr>
              <a:t> por </a:t>
            </a:r>
            <a:r>
              <a:rPr lang="en-US" sz="3200" b="1" dirty="0" err="1">
                <a:ln>
                  <a:solidFill>
                    <a:schemeClr val="tx1">
                      <a:alpha val="42000"/>
                    </a:schemeClr>
                  </a:solidFill>
                </a:ln>
                <a:solidFill>
                  <a:schemeClr val="bg1"/>
                </a:solidFill>
                <a:latin typeface="Arial Black"/>
                <a:cs typeface="Arial Black"/>
              </a:rPr>
              <a:t>estos</a:t>
            </a:r>
            <a:r>
              <a:rPr lang="en-US" sz="3200" b="1" dirty="0">
                <a:ln>
                  <a:solidFill>
                    <a:schemeClr val="tx1">
                      <a:alpha val="42000"/>
                    </a:schemeClr>
                  </a:solidFill>
                </a:ln>
                <a:solidFill>
                  <a:schemeClr val="bg1"/>
                </a:solidFill>
                <a:latin typeface="Arial Black"/>
                <a:cs typeface="Arial Black"/>
              </a:rPr>
              <a:t> hombres </a:t>
            </a:r>
            <a:r>
              <a:rPr lang="en-US" sz="3200" b="1" dirty="0" err="1">
                <a:ln>
                  <a:solidFill>
                    <a:schemeClr val="tx1">
                      <a:alpha val="42000"/>
                    </a:schemeClr>
                  </a:solidFill>
                </a:ln>
                <a:solidFill>
                  <a:schemeClr val="bg1"/>
                </a:solidFill>
                <a:latin typeface="Arial Black"/>
                <a:cs typeface="Arial Black"/>
              </a:rPr>
              <a:t>dividen</a:t>
            </a:r>
            <a:r>
              <a:rPr lang="en-US" sz="3200" b="1" dirty="0">
                <a:ln>
                  <a:solidFill>
                    <a:schemeClr val="tx1">
                      <a:alpha val="42000"/>
                    </a:schemeClr>
                  </a:solidFill>
                </a:ln>
                <a:solidFill>
                  <a:schemeClr val="bg1"/>
                </a:solidFill>
                <a:latin typeface="Arial Black"/>
                <a:cs typeface="Arial Black"/>
              </a:rPr>
              <a:t> a la </a:t>
            </a:r>
            <a:r>
              <a:rPr lang="en-US" sz="3200" b="1" dirty="0" err="1">
                <a:ln>
                  <a:solidFill>
                    <a:schemeClr val="tx1">
                      <a:alpha val="42000"/>
                    </a:schemeClr>
                  </a:solidFill>
                </a:ln>
                <a:solidFill>
                  <a:schemeClr val="bg1"/>
                </a:solidFill>
                <a:latin typeface="Arial Black"/>
                <a:cs typeface="Arial Black"/>
              </a:rPr>
              <a:t>iglesia</a:t>
            </a:r>
            <a:r>
              <a:rPr lang="en-US" sz="3200" b="1" dirty="0">
                <a:ln>
                  <a:solidFill>
                    <a:schemeClr val="tx1">
                      <a:alpha val="42000"/>
                    </a:schemeClr>
                  </a:solidFill>
                </a:ln>
                <a:solidFill>
                  <a:schemeClr val="bg1"/>
                </a:solidFill>
                <a:latin typeface="Arial Black"/>
                <a:cs typeface="Arial Black"/>
              </a:rPr>
              <a:t> y </a:t>
            </a:r>
            <a:r>
              <a:rPr lang="en-US" sz="3200" b="1" dirty="0" err="1">
                <a:ln>
                  <a:solidFill>
                    <a:schemeClr val="tx1">
                      <a:alpha val="42000"/>
                    </a:schemeClr>
                  </a:solidFill>
                </a:ln>
                <a:solidFill>
                  <a:schemeClr val="bg1"/>
                </a:solidFill>
                <a:latin typeface="Arial Black"/>
                <a:cs typeface="Arial Black"/>
              </a:rPr>
              <a:t>nos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avergüenzan</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delante</a:t>
            </a:r>
            <a:r>
              <a:rPr lang="en-US" sz="3200" b="1" dirty="0">
                <a:ln>
                  <a:solidFill>
                    <a:schemeClr val="tx1">
                      <a:alpha val="42000"/>
                    </a:schemeClr>
                  </a:solidFill>
                </a:ln>
                <a:solidFill>
                  <a:schemeClr val="bg1"/>
                </a:solidFill>
                <a:latin typeface="Arial Black"/>
                <a:cs typeface="Arial Black"/>
              </a:rPr>
              <a:t> de los </a:t>
            </a:r>
            <a:r>
              <a:rPr lang="en-US" sz="3200" b="1" dirty="0" err="1">
                <a:ln>
                  <a:solidFill>
                    <a:schemeClr val="tx1">
                      <a:alpha val="42000"/>
                    </a:schemeClr>
                  </a:solidFill>
                </a:ln>
                <a:solidFill>
                  <a:schemeClr val="bg1"/>
                </a:solidFill>
                <a:latin typeface="Arial Black"/>
                <a:cs typeface="Arial Black"/>
              </a:rPr>
              <a:t>enemigos</a:t>
            </a:r>
            <a:r>
              <a:rPr lang="en-US" sz="3200" b="1" dirty="0">
                <a:ln>
                  <a:solidFill>
                    <a:schemeClr val="tx1">
                      <a:alpha val="42000"/>
                    </a:schemeClr>
                  </a:solidFill>
                </a:ln>
                <a:solidFill>
                  <a:schemeClr val="bg1"/>
                </a:solidFill>
                <a:latin typeface="Arial Black"/>
                <a:cs typeface="Arial Black"/>
              </a:rPr>
              <a:t> de la </a:t>
            </a:r>
            <a:r>
              <a:rPr lang="en-US" sz="3200" b="1" dirty="0" err="1">
                <a:ln>
                  <a:solidFill>
                    <a:schemeClr val="tx1">
                      <a:alpha val="42000"/>
                    </a:schemeClr>
                  </a:solidFill>
                </a:ln>
                <a:solidFill>
                  <a:schemeClr val="bg1"/>
                </a:solidFill>
                <a:latin typeface="Arial Black"/>
                <a:cs typeface="Arial Black"/>
              </a:rPr>
              <a:t>verdad</a:t>
            </a:r>
            <a:r>
              <a:rPr lang="en-US" sz="3200" b="1" dirty="0">
                <a:ln>
                  <a:solidFill>
                    <a:schemeClr val="tx1">
                      <a:alpha val="42000"/>
                    </a:schemeClr>
                  </a:solidFill>
                </a:ln>
                <a:solidFill>
                  <a:schemeClr val="bg1"/>
                </a:solidFill>
                <a:latin typeface="Arial Black"/>
                <a:cs typeface="Arial Black"/>
              </a:rPr>
              <a:t>, y en tales </a:t>
            </a:r>
            <a:r>
              <a:rPr lang="en-US" sz="3200" b="1" dirty="0" err="1">
                <a:ln>
                  <a:solidFill>
                    <a:schemeClr val="tx1">
                      <a:alpha val="42000"/>
                    </a:schemeClr>
                  </a:solidFill>
                </a:ln>
                <a:solidFill>
                  <a:schemeClr val="bg1"/>
                </a:solidFill>
                <a:latin typeface="Arial Black"/>
                <a:cs typeface="Arial Black"/>
              </a:rPr>
              <a:t>mensajes</a:t>
            </a:r>
            <a:r>
              <a:rPr lang="en-US" sz="3200" b="1" dirty="0">
                <a:ln>
                  <a:solidFill>
                    <a:schemeClr val="tx1">
                      <a:alpha val="42000"/>
                    </a:schemeClr>
                  </a:solidFill>
                </a:ln>
                <a:solidFill>
                  <a:schemeClr val="bg1"/>
                </a:solidFill>
                <a:latin typeface="Arial Black"/>
                <a:cs typeface="Arial Black"/>
              </a:rPr>
              <a:t> se </a:t>
            </a:r>
            <a:r>
              <a:rPr lang="en-US" sz="3200" b="1" dirty="0" err="1">
                <a:ln>
                  <a:solidFill>
                    <a:schemeClr val="tx1">
                      <a:alpha val="42000"/>
                    </a:schemeClr>
                  </a:solidFill>
                </a:ln>
                <a:solidFill>
                  <a:schemeClr val="bg1"/>
                </a:solidFill>
                <a:latin typeface="Arial Black"/>
                <a:cs typeface="Arial Black"/>
              </a:rPr>
              <a:t>revela</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claramente</a:t>
            </a:r>
            <a:r>
              <a:rPr lang="en-US" sz="3200" b="1" dirty="0">
                <a:ln>
                  <a:solidFill>
                    <a:schemeClr val="tx1">
                      <a:alpha val="42000"/>
                    </a:schemeClr>
                  </a:solidFill>
                </a:ln>
                <a:solidFill>
                  <a:schemeClr val="bg1"/>
                </a:solidFill>
                <a:latin typeface="Arial Black"/>
                <a:cs typeface="Arial Black"/>
              </a:rPr>
              <a:t> la </a:t>
            </a:r>
            <a:r>
              <a:rPr lang="en-US" sz="3200" b="1" dirty="0" err="1">
                <a:ln>
                  <a:solidFill>
                    <a:schemeClr val="tx1">
                      <a:alpha val="42000"/>
                    </a:schemeClr>
                  </a:solidFill>
                </a:ln>
                <a:solidFill>
                  <a:schemeClr val="bg1"/>
                </a:solidFill>
                <a:latin typeface="Arial Black"/>
                <a:cs typeface="Arial Black"/>
              </a:rPr>
              <a:t>obra</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especiosa</a:t>
            </a:r>
            <a:r>
              <a:rPr lang="en-US" sz="3200" b="1" dirty="0">
                <a:ln>
                  <a:solidFill>
                    <a:schemeClr val="tx1">
                      <a:alpha val="42000"/>
                    </a:schemeClr>
                  </a:solidFill>
                </a:ln>
                <a:solidFill>
                  <a:schemeClr val="bg1"/>
                </a:solidFill>
                <a:latin typeface="Arial Black"/>
                <a:cs typeface="Arial Black"/>
              </a:rPr>
              <a:t> del gran </a:t>
            </a:r>
            <a:r>
              <a:rPr lang="en-US" sz="3200" b="1" dirty="0" err="1">
                <a:ln>
                  <a:solidFill>
                    <a:schemeClr val="tx1">
                      <a:alpha val="42000"/>
                    </a:schemeClr>
                  </a:solidFill>
                </a:ln>
                <a:solidFill>
                  <a:schemeClr val="bg1"/>
                </a:solidFill>
                <a:latin typeface="Arial Black"/>
                <a:cs typeface="Arial Black"/>
              </a:rPr>
              <a:t>engañador</a:t>
            </a:r>
            <a:r>
              <a:rPr lang="en-US" sz="3200" b="1" dirty="0">
                <a:ln>
                  <a:solidFill>
                    <a:schemeClr val="tx1">
                      <a:alpha val="42000"/>
                    </a:schemeClr>
                  </a:solidFill>
                </a:ln>
                <a:solidFill>
                  <a:schemeClr val="bg1"/>
                </a:solidFill>
                <a:latin typeface="Arial Black"/>
                <a:cs typeface="Arial Black"/>
              </a:rPr>
              <a:t>”…</a:t>
            </a:r>
            <a:endParaRPr lang="en-US" sz="3200" dirty="0">
              <a:ln>
                <a:solidFill>
                  <a:schemeClr val="tx1">
                    <a:alpha val="42000"/>
                  </a:schemeClr>
                </a:solidFill>
              </a:ln>
              <a:solidFill>
                <a:schemeClr val="bg1"/>
              </a:solidFill>
              <a:latin typeface="Arial Black"/>
              <a:cs typeface="Arial Black"/>
            </a:endParaRPr>
          </a:p>
        </p:txBody>
      </p:sp>
    </p:spTree>
    <p:extLst>
      <p:ext uri="{BB962C8B-B14F-4D97-AF65-F5344CB8AC3E}">
        <p14:creationId xmlns:p14="http://schemas.microsoft.com/office/powerpoint/2010/main" val="98862420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urtains"/>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9E88AA77-28D6-B546-B296-51221D8D7534}"/>
              </a:ext>
            </a:extLst>
          </p:cNvPr>
          <p:cNvSpPr/>
          <p:nvPr/>
        </p:nvSpPr>
        <p:spPr>
          <a:xfrm>
            <a:off x="457200" y="1524000"/>
            <a:ext cx="7391400" cy="5262980"/>
          </a:xfrm>
          <a:prstGeom prst="rect">
            <a:avLst/>
          </a:prstGeom>
          <a:noFill/>
          <a:effectLst>
            <a:outerShdw blurRad="50800" dist="50800" dir="5400000" algn="ctr" rotWithShape="0">
              <a:srgbClr val="000000">
                <a:alpha val="87000"/>
              </a:srgbClr>
            </a:outerShdw>
          </a:effectLst>
        </p:spPr>
        <p:txBody>
          <a:bodyPr wrap="square">
            <a:spAutoFit/>
          </a:bodyPr>
          <a:lstStyle/>
          <a:p>
            <a:r>
              <a:rPr lang="en-US" sz="2100" b="1" dirty="0">
                <a:ln>
                  <a:solidFill>
                    <a:schemeClr val="tx1">
                      <a:alpha val="41000"/>
                    </a:schemeClr>
                  </a:solidFill>
                </a:ln>
                <a:solidFill>
                  <a:schemeClr val="bg1"/>
                </a:solidFill>
                <a:latin typeface="Arial Black"/>
                <a:cs typeface="Arial Black"/>
              </a:rPr>
              <a:t>8. PIENSAN QUE SOLO ELLOS ESTAN EN LO  </a:t>
            </a:r>
            <a:br>
              <a:rPr lang="en-US" sz="2100" b="1" dirty="0">
                <a:ln>
                  <a:solidFill>
                    <a:schemeClr val="tx1">
                      <a:alpha val="41000"/>
                    </a:schemeClr>
                  </a:solidFill>
                </a:ln>
                <a:solidFill>
                  <a:schemeClr val="bg1"/>
                </a:solidFill>
                <a:latin typeface="Arial Black"/>
                <a:cs typeface="Arial Black"/>
              </a:rPr>
            </a:br>
            <a:r>
              <a:rPr lang="en-US" sz="2100" b="1" dirty="0">
                <a:ln>
                  <a:solidFill>
                    <a:schemeClr val="tx1">
                      <a:alpha val="41000"/>
                    </a:schemeClr>
                  </a:solidFill>
                </a:ln>
                <a:solidFill>
                  <a:schemeClr val="bg1"/>
                </a:solidFill>
                <a:latin typeface="Arial Black"/>
                <a:cs typeface="Arial Black"/>
              </a:rPr>
              <a:t>CORRECTO </a:t>
            </a:r>
          </a:p>
          <a:p>
            <a:r>
              <a:rPr lang="en-US" sz="2100" b="1" dirty="0">
                <a:ln>
                  <a:solidFill>
                    <a:schemeClr val="tx1">
                      <a:alpha val="41000"/>
                    </a:schemeClr>
                  </a:solidFill>
                </a:ln>
                <a:solidFill>
                  <a:schemeClr val="bg1"/>
                </a:solidFill>
                <a:latin typeface="Arial Black"/>
                <a:cs typeface="Arial Black"/>
              </a:rPr>
              <a:t>9. TERGIVERSAN LA BIBLIA Y EL ESPIRITU DE PROFECIA PARA ACOMODAR SU DESCONTENTO Y LO DEMAS LO DESECHAN (MS, 48)</a:t>
            </a:r>
          </a:p>
          <a:p>
            <a:r>
              <a:rPr lang="en-US" sz="2100" b="1" dirty="0">
                <a:ln>
                  <a:solidFill>
                    <a:schemeClr val="tx1">
                      <a:alpha val="41000"/>
                    </a:schemeClr>
                  </a:solidFill>
                </a:ln>
                <a:solidFill>
                  <a:schemeClr val="bg1"/>
                </a:solidFill>
                <a:latin typeface="Arial Black"/>
                <a:cs typeface="Arial Black"/>
              </a:rPr>
              <a:t>10. NO SE DEJAN USAR POR EL ESPIRITU SANTO </a:t>
            </a:r>
          </a:p>
          <a:p>
            <a:r>
              <a:rPr lang="en-US" sz="2100" b="1" dirty="0">
                <a:ln>
                  <a:solidFill>
                    <a:schemeClr val="tx1">
                      <a:alpha val="41000"/>
                    </a:schemeClr>
                  </a:solidFill>
                </a:ln>
                <a:solidFill>
                  <a:schemeClr val="bg1"/>
                </a:solidFill>
                <a:latin typeface="Arial Black"/>
                <a:cs typeface="Arial Black"/>
              </a:rPr>
              <a:t>11. NO LLEVAN LAS CREDENCIALES DIVINAS (PR. RAFAEL DIAZ, JULIO 4 2016)</a:t>
            </a:r>
          </a:p>
          <a:p>
            <a:r>
              <a:rPr lang="en-US" sz="2100" b="1" dirty="0">
                <a:ln>
                  <a:solidFill>
                    <a:schemeClr val="tx1">
                      <a:alpha val="41000"/>
                    </a:schemeClr>
                  </a:solidFill>
                </a:ln>
                <a:solidFill>
                  <a:schemeClr val="bg1"/>
                </a:solidFill>
                <a:latin typeface="Arial Black"/>
                <a:cs typeface="Arial Black"/>
              </a:rPr>
              <a:t>12. UNA COSA ES DISCERNIR ENTRE LO FALSO Y LO VERDADERO. OTRA COSA ES TORNARSE EN UN ACUSADOR.  (PR. RAFAEL DIAZ, JULIO 4 2016)</a:t>
            </a:r>
          </a:p>
          <a:p>
            <a:r>
              <a:rPr lang="en-US" sz="2100" b="1" dirty="0">
                <a:ln>
                  <a:solidFill>
                    <a:schemeClr val="tx1">
                      <a:alpha val="41000"/>
                    </a:schemeClr>
                  </a:solidFill>
                </a:ln>
                <a:solidFill>
                  <a:schemeClr val="bg1"/>
                </a:solidFill>
                <a:latin typeface="Arial Black"/>
                <a:cs typeface="Arial Black"/>
              </a:rPr>
              <a:t>13. HABLAN EN TERMINO DE QUE HAY DOS GRUPOS: LA IGLESIA GRANDE  Y LOS LLAMADOS A SEPARARSE.</a:t>
            </a:r>
          </a:p>
        </p:txBody>
      </p:sp>
    </p:spTree>
    <p:extLst>
      <p:ext uri="{BB962C8B-B14F-4D97-AF65-F5344CB8AC3E}">
        <p14:creationId xmlns:p14="http://schemas.microsoft.com/office/powerpoint/2010/main" val="92342672"/>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Content Placeholder 2">
            <a:extLst>
              <a:ext uri="{FF2B5EF4-FFF2-40B4-BE49-F238E27FC236}">
                <a16:creationId xmlns:a16="http://schemas.microsoft.com/office/drawing/2014/main" id="{D7804D7A-BAC1-EB4C-8CFC-67F04C16871A}"/>
              </a:ext>
            </a:extLst>
          </p:cNvPr>
          <p:cNvSpPr txBox="1">
            <a:spLocks/>
          </p:cNvSpPr>
          <p:nvPr/>
        </p:nvSpPr>
        <p:spPr bwMode="auto">
          <a:xfrm>
            <a:off x="228600" y="1600200"/>
            <a:ext cx="7696200" cy="5283876"/>
          </a:xfrm>
          <a:prstGeom prst="rect">
            <a:avLst/>
          </a:prstGeom>
          <a:noFill/>
          <a:ln>
            <a:noFill/>
          </a:ln>
          <a:effectLst>
            <a:outerShdw blurRad="50800" dist="50800" dir="5400000" algn="ctr" rotWithShape="0">
              <a:srgbClr val="000000">
                <a:alpha val="82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en-US" sz="3600" b="1" dirty="0">
                <a:ln>
                  <a:solidFill>
                    <a:schemeClr val="tx1">
                      <a:alpha val="42000"/>
                    </a:schemeClr>
                  </a:solidFill>
                </a:ln>
                <a:solidFill>
                  <a:schemeClr val="bg1"/>
                </a:solidFill>
                <a:latin typeface="Arial Black"/>
                <a:cs typeface="Arial Black"/>
              </a:rPr>
              <a:t>“</a:t>
            </a:r>
            <a:r>
              <a:rPr lang="en-US" sz="3600" b="1" dirty="0" err="1">
                <a:ln>
                  <a:solidFill>
                    <a:schemeClr val="tx1">
                      <a:alpha val="42000"/>
                    </a:schemeClr>
                  </a:solidFill>
                </a:ln>
                <a:solidFill>
                  <a:schemeClr val="bg1"/>
                </a:solidFill>
                <a:latin typeface="Arial Black"/>
                <a:cs typeface="Arial Black"/>
              </a:rPr>
              <a:t>Otra</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vez</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digo</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Es</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cierto</a:t>
            </a:r>
            <a:r>
              <a:rPr lang="en-US" sz="3600" b="1" dirty="0">
                <a:ln>
                  <a:solidFill>
                    <a:schemeClr val="tx1">
                      <a:alpha val="42000"/>
                    </a:schemeClr>
                  </a:solidFill>
                </a:ln>
                <a:solidFill>
                  <a:schemeClr val="bg1"/>
                </a:solidFill>
                <a:latin typeface="Arial Black"/>
                <a:cs typeface="Arial Black"/>
              </a:rPr>
              <a:t>, hay </a:t>
            </a:r>
            <a:r>
              <a:rPr lang="en-US" sz="3600" b="1" dirty="0" err="1">
                <a:ln>
                  <a:solidFill>
                    <a:schemeClr val="tx1">
                      <a:alpha val="42000"/>
                    </a:schemeClr>
                  </a:solidFill>
                </a:ln>
                <a:solidFill>
                  <a:schemeClr val="bg1"/>
                </a:solidFill>
                <a:latin typeface="Arial Black"/>
                <a:cs typeface="Arial Black"/>
              </a:rPr>
              <a:t>cizaña</a:t>
            </a:r>
            <a:r>
              <a:rPr lang="en-US" sz="3600" b="1" dirty="0">
                <a:ln>
                  <a:solidFill>
                    <a:schemeClr val="tx1">
                      <a:alpha val="42000"/>
                    </a:schemeClr>
                  </a:solidFill>
                </a:ln>
                <a:solidFill>
                  <a:schemeClr val="bg1"/>
                </a:solidFill>
                <a:latin typeface="Arial Black"/>
                <a:cs typeface="Arial Black"/>
              </a:rPr>
              <a:t> entre el </a:t>
            </a:r>
            <a:r>
              <a:rPr lang="en-US" sz="3600" b="1" dirty="0" err="1">
                <a:ln>
                  <a:solidFill>
                    <a:schemeClr val="tx1">
                      <a:alpha val="42000"/>
                    </a:schemeClr>
                  </a:solidFill>
                </a:ln>
                <a:solidFill>
                  <a:schemeClr val="bg1"/>
                </a:solidFill>
                <a:latin typeface="Arial Black"/>
                <a:cs typeface="Arial Black"/>
              </a:rPr>
              <a:t>trigo</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pero</a:t>
            </a:r>
            <a:r>
              <a:rPr lang="en-US" sz="3600" b="1" dirty="0">
                <a:ln>
                  <a:solidFill>
                    <a:schemeClr val="tx1">
                      <a:alpha val="42000"/>
                    </a:schemeClr>
                  </a:solidFill>
                </a:ln>
                <a:solidFill>
                  <a:schemeClr val="bg1"/>
                </a:solidFill>
                <a:latin typeface="Arial Black"/>
                <a:cs typeface="Arial Black"/>
              </a:rPr>
              <a:t> Cristo </a:t>
            </a:r>
            <a:r>
              <a:rPr lang="en-US" sz="3600" b="1" dirty="0" err="1">
                <a:ln>
                  <a:solidFill>
                    <a:schemeClr val="tx1">
                      <a:alpha val="42000"/>
                    </a:schemeClr>
                  </a:solidFill>
                </a:ln>
                <a:solidFill>
                  <a:schemeClr val="bg1"/>
                </a:solidFill>
                <a:latin typeface="Arial Black"/>
                <a:cs typeface="Arial Black"/>
              </a:rPr>
              <a:t>dijo</a:t>
            </a:r>
            <a:r>
              <a:rPr lang="en-US" sz="3600" b="1" dirty="0">
                <a:ln>
                  <a:solidFill>
                    <a:schemeClr val="tx1">
                      <a:alpha val="42000"/>
                    </a:schemeClr>
                  </a:solidFill>
                </a:ln>
                <a:solidFill>
                  <a:schemeClr val="bg1"/>
                </a:solidFill>
                <a:latin typeface="Arial Black"/>
                <a:cs typeface="Arial Black"/>
              </a:rPr>
              <a:t> que </a:t>
            </a:r>
            <a:r>
              <a:rPr lang="en-US" sz="3600" b="1" dirty="0" err="1">
                <a:ln>
                  <a:solidFill>
                    <a:schemeClr val="tx1">
                      <a:alpha val="42000"/>
                    </a:schemeClr>
                  </a:solidFill>
                </a:ln>
                <a:solidFill>
                  <a:schemeClr val="bg1"/>
                </a:solidFill>
                <a:latin typeface="Arial Black"/>
                <a:cs typeface="Arial Black"/>
              </a:rPr>
              <a:t>él</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enviaría</a:t>
            </a:r>
            <a:r>
              <a:rPr lang="en-US" sz="3600" b="1" dirty="0">
                <a:ln>
                  <a:solidFill>
                    <a:schemeClr val="tx1">
                      <a:alpha val="42000"/>
                    </a:schemeClr>
                  </a:solidFill>
                </a:ln>
                <a:solidFill>
                  <a:schemeClr val="bg1"/>
                </a:solidFill>
                <a:latin typeface="Arial Black"/>
                <a:cs typeface="Arial Black"/>
              </a:rPr>
              <a:t> a </a:t>
            </a:r>
            <a:r>
              <a:rPr lang="en-US" sz="3600" b="1" dirty="0" err="1">
                <a:ln>
                  <a:solidFill>
                    <a:schemeClr val="tx1">
                      <a:alpha val="42000"/>
                    </a:schemeClr>
                  </a:solidFill>
                </a:ln>
                <a:solidFill>
                  <a:schemeClr val="bg1"/>
                </a:solidFill>
                <a:latin typeface="Arial Black"/>
                <a:cs typeface="Arial Black"/>
              </a:rPr>
              <a:t>sus</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ángeles</a:t>
            </a:r>
            <a:r>
              <a:rPr lang="en-US" sz="3600" b="1" dirty="0">
                <a:ln>
                  <a:solidFill>
                    <a:schemeClr val="tx1">
                      <a:alpha val="42000"/>
                    </a:schemeClr>
                  </a:solidFill>
                </a:ln>
                <a:solidFill>
                  <a:schemeClr val="bg1"/>
                </a:solidFill>
                <a:latin typeface="Arial Black"/>
                <a:cs typeface="Arial Black"/>
              </a:rPr>
              <a:t> para </a:t>
            </a:r>
            <a:r>
              <a:rPr lang="en-US" sz="3600" b="1" dirty="0" err="1">
                <a:ln>
                  <a:solidFill>
                    <a:schemeClr val="tx1">
                      <a:alpha val="42000"/>
                    </a:schemeClr>
                  </a:solidFill>
                </a:ln>
                <a:solidFill>
                  <a:schemeClr val="bg1"/>
                </a:solidFill>
                <a:latin typeface="Arial Black"/>
                <a:cs typeface="Arial Black"/>
              </a:rPr>
              <a:t>juntar</a:t>
            </a:r>
            <a:r>
              <a:rPr lang="en-US" sz="3600" b="1" dirty="0">
                <a:ln>
                  <a:solidFill>
                    <a:schemeClr val="tx1">
                      <a:alpha val="42000"/>
                    </a:schemeClr>
                  </a:solidFill>
                </a:ln>
                <a:solidFill>
                  <a:schemeClr val="bg1"/>
                </a:solidFill>
                <a:latin typeface="Arial Black"/>
                <a:cs typeface="Arial Black"/>
              </a:rPr>
              <a:t> primero la </a:t>
            </a:r>
            <a:r>
              <a:rPr lang="en-US" sz="3600" b="1" dirty="0" err="1">
                <a:ln>
                  <a:solidFill>
                    <a:schemeClr val="tx1">
                      <a:alpha val="42000"/>
                    </a:schemeClr>
                  </a:solidFill>
                </a:ln>
                <a:solidFill>
                  <a:schemeClr val="bg1"/>
                </a:solidFill>
                <a:latin typeface="Arial Black"/>
                <a:cs typeface="Arial Black"/>
              </a:rPr>
              <a:t>cizaña</a:t>
            </a:r>
            <a:r>
              <a:rPr lang="en-US" sz="3600" b="1" dirty="0">
                <a:ln>
                  <a:solidFill>
                    <a:schemeClr val="tx1">
                      <a:alpha val="42000"/>
                    </a:schemeClr>
                  </a:solidFill>
                </a:ln>
                <a:solidFill>
                  <a:schemeClr val="bg1"/>
                </a:solidFill>
                <a:latin typeface="Arial Black"/>
                <a:cs typeface="Arial Black"/>
              </a:rPr>
              <a:t> y </a:t>
            </a:r>
            <a:r>
              <a:rPr lang="en-US" sz="3600" b="1" dirty="0" err="1">
                <a:ln>
                  <a:solidFill>
                    <a:schemeClr val="tx1">
                      <a:alpha val="42000"/>
                    </a:schemeClr>
                  </a:solidFill>
                </a:ln>
                <a:solidFill>
                  <a:schemeClr val="bg1"/>
                </a:solidFill>
                <a:latin typeface="Arial Black"/>
                <a:cs typeface="Arial Black"/>
              </a:rPr>
              <a:t>atarla</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en</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manojos</a:t>
            </a:r>
            <a:r>
              <a:rPr lang="en-US" sz="3600" b="1" dirty="0">
                <a:ln>
                  <a:solidFill>
                    <a:schemeClr val="tx1">
                      <a:alpha val="42000"/>
                    </a:schemeClr>
                  </a:solidFill>
                </a:ln>
                <a:solidFill>
                  <a:schemeClr val="bg1"/>
                </a:solidFill>
                <a:latin typeface="Arial Black"/>
                <a:cs typeface="Arial Black"/>
              </a:rPr>
              <a:t> con el fin de </a:t>
            </a:r>
            <a:r>
              <a:rPr lang="en-US" sz="3600" b="1" dirty="0" err="1">
                <a:ln>
                  <a:solidFill>
                    <a:schemeClr val="tx1">
                      <a:alpha val="42000"/>
                    </a:schemeClr>
                  </a:solidFill>
                </a:ln>
                <a:solidFill>
                  <a:schemeClr val="bg1"/>
                </a:solidFill>
                <a:latin typeface="Arial Black"/>
                <a:cs typeface="Arial Black"/>
              </a:rPr>
              <a:t>quemarla</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pero</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reuniría</a:t>
            </a:r>
            <a:r>
              <a:rPr lang="en-US" sz="3600" b="1" dirty="0">
                <a:ln>
                  <a:solidFill>
                    <a:schemeClr val="tx1">
                      <a:alpha val="42000"/>
                    </a:schemeClr>
                  </a:solidFill>
                </a:ln>
                <a:solidFill>
                  <a:schemeClr val="bg1"/>
                </a:solidFill>
                <a:latin typeface="Arial Black"/>
                <a:cs typeface="Arial Black"/>
              </a:rPr>
              <a:t> el </a:t>
            </a:r>
            <a:r>
              <a:rPr lang="en-US" sz="3600" b="1" dirty="0" err="1">
                <a:ln>
                  <a:solidFill>
                    <a:schemeClr val="tx1">
                      <a:alpha val="42000"/>
                    </a:schemeClr>
                  </a:solidFill>
                </a:ln>
                <a:solidFill>
                  <a:schemeClr val="bg1"/>
                </a:solidFill>
                <a:latin typeface="Arial Black"/>
                <a:cs typeface="Arial Black"/>
              </a:rPr>
              <a:t>trigo</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en</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su</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granero</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Yo</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sé</a:t>
            </a:r>
            <a:r>
              <a:rPr lang="en-US" sz="3600" b="1" dirty="0">
                <a:ln>
                  <a:solidFill>
                    <a:schemeClr val="tx1">
                      <a:alpha val="42000"/>
                    </a:schemeClr>
                  </a:solidFill>
                </a:ln>
                <a:solidFill>
                  <a:schemeClr val="bg1"/>
                </a:solidFill>
                <a:latin typeface="Arial Black"/>
                <a:cs typeface="Arial Black"/>
              </a:rPr>
              <a:t> que el </a:t>
            </a:r>
            <a:r>
              <a:rPr lang="en-US" sz="3600" b="1" dirty="0" err="1">
                <a:ln>
                  <a:solidFill>
                    <a:schemeClr val="tx1">
                      <a:alpha val="42000"/>
                    </a:schemeClr>
                  </a:solidFill>
                </a:ln>
                <a:solidFill>
                  <a:schemeClr val="bg1"/>
                </a:solidFill>
                <a:latin typeface="Arial Black"/>
                <a:cs typeface="Arial Black"/>
              </a:rPr>
              <a:t>Señor</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ama</a:t>
            </a:r>
            <a:r>
              <a:rPr lang="en-US" sz="3600" b="1" dirty="0">
                <a:ln>
                  <a:solidFill>
                    <a:schemeClr val="tx1">
                      <a:alpha val="42000"/>
                    </a:schemeClr>
                  </a:solidFill>
                </a:ln>
                <a:solidFill>
                  <a:schemeClr val="bg1"/>
                </a:solidFill>
                <a:latin typeface="Arial Black"/>
                <a:cs typeface="Arial Black"/>
              </a:rPr>
              <a:t> a </a:t>
            </a:r>
            <a:r>
              <a:rPr lang="en-US" sz="3600" b="1" dirty="0" err="1">
                <a:ln>
                  <a:solidFill>
                    <a:schemeClr val="tx1">
                      <a:alpha val="42000"/>
                    </a:schemeClr>
                  </a:solidFill>
                </a:ln>
                <a:solidFill>
                  <a:schemeClr val="bg1"/>
                </a:solidFill>
                <a:latin typeface="Arial Black"/>
                <a:cs typeface="Arial Black"/>
              </a:rPr>
              <a:t>su</a:t>
            </a:r>
            <a:r>
              <a:rPr lang="en-US" sz="3600" b="1" dirty="0">
                <a:ln>
                  <a:solidFill>
                    <a:schemeClr val="tx1">
                      <a:alpha val="42000"/>
                    </a:schemeClr>
                  </a:solidFill>
                </a:ln>
                <a:solidFill>
                  <a:schemeClr val="bg1"/>
                </a:solidFill>
                <a:latin typeface="Arial Black"/>
                <a:cs typeface="Arial Black"/>
              </a:rPr>
              <a:t> </a:t>
            </a:r>
            <a:r>
              <a:rPr lang="en-US" sz="3600" b="1" dirty="0" err="1">
                <a:ln>
                  <a:solidFill>
                    <a:schemeClr val="tx1">
                      <a:alpha val="42000"/>
                    </a:schemeClr>
                  </a:solidFill>
                </a:ln>
                <a:solidFill>
                  <a:schemeClr val="bg1"/>
                </a:solidFill>
                <a:latin typeface="Arial Black"/>
                <a:cs typeface="Arial Black"/>
              </a:rPr>
              <a:t>iglesia</a:t>
            </a:r>
            <a:r>
              <a:rPr lang="en-US" sz="3600" b="1" dirty="0">
                <a:ln>
                  <a:solidFill>
                    <a:schemeClr val="tx1">
                      <a:alpha val="42000"/>
                    </a:schemeClr>
                  </a:solidFill>
                </a:ln>
                <a:solidFill>
                  <a:schemeClr val="bg1"/>
                </a:solidFill>
                <a:latin typeface="Arial Black"/>
                <a:cs typeface="Arial Black"/>
              </a:rPr>
              <a:t>. </a:t>
            </a:r>
            <a:endParaRPr lang="en-US" sz="4800" b="1" dirty="0">
              <a:ln>
                <a:solidFill>
                  <a:schemeClr val="tx1">
                    <a:alpha val="42000"/>
                  </a:schemeClr>
                </a:solidFill>
              </a:ln>
              <a:solidFill>
                <a:schemeClr val="bg1"/>
              </a:solidFill>
              <a:latin typeface="Arial Black"/>
              <a:cs typeface="Arial Black"/>
            </a:endParaRPr>
          </a:p>
        </p:txBody>
      </p:sp>
    </p:spTree>
    <p:extLst>
      <p:ext uri="{BB962C8B-B14F-4D97-AF65-F5344CB8AC3E}">
        <p14:creationId xmlns:p14="http://schemas.microsoft.com/office/powerpoint/2010/main" val="137756184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521BDE14-ABDF-1749-AAE9-D8DB349ADE3F}"/>
              </a:ext>
            </a:extLst>
          </p:cNvPr>
          <p:cNvSpPr/>
          <p:nvPr/>
        </p:nvSpPr>
        <p:spPr>
          <a:xfrm>
            <a:off x="304800" y="2057400"/>
            <a:ext cx="8229600" cy="4401205"/>
          </a:xfrm>
          <a:prstGeom prst="rect">
            <a:avLst/>
          </a:prstGeom>
          <a:effectLst>
            <a:outerShdw blurRad="50800" dist="50800" dir="5400000" algn="ctr" rotWithShape="0">
              <a:srgbClr val="000000">
                <a:alpha val="82000"/>
              </a:srgbClr>
            </a:outerShdw>
          </a:effectLst>
        </p:spPr>
        <p:txBody>
          <a:bodyPr wrap="square">
            <a:spAutoFit/>
          </a:bodyPr>
          <a:lstStyle/>
          <a:p>
            <a:r>
              <a:rPr lang="en-US" sz="4000" b="1" dirty="0">
                <a:ln>
                  <a:solidFill>
                    <a:schemeClr val="tx1">
                      <a:alpha val="42000"/>
                    </a:schemeClr>
                  </a:solidFill>
                </a:ln>
                <a:solidFill>
                  <a:schemeClr val="bg1"/>
                </a:solidFill>
                <a:latin typeface="Arial Black"/>
                <a:cs typeface="Arial Black"/>
              </a:rPr>
              <a:t>“No ha de </a:t>
            </a:r>
            <a:r>
              <a:rPr lang="en-US" sz="4000" b="1" dirty="0" err="1">
                <a:ln>
                  <a:solidFill>
                    <a:schemeClr val="tx1">
                      <a:alpha val="42000"/>
                    </a:schemeClr>
                  </a:solidFill>
                </a:ln>
                <a:solidFill>
                  <a:schemeClr val="bg1"/>
                </a:solidFill>
                <a:latin typeface="Arial Black"/>
                <a:cs typeface="Arial Black"/>
              </a:rPr>
              <a:t>ser</a:t>
            </a:r>
            <a:r>
              <a:rPr lang="en-US" sz="4000" b="1" dirty="0">
                <a:ln>
                  <a:solidFill>
                    <a:schemeClr val="tx1">
                      <a:alpha val="42000"/>
                    </a:schemeClr>
                  </a:solidFill>
                </a:ln>
                <a:solidFill>
                  <a:schemeClr val="bg1"/>
                </a:solidFill>
                <a:latin typeface="Arial Black"/>
                <a:cs typeface="Arial Black"/>
              </a:rPr>
              <a:t> </a:t>
            </a:r>
            <a:r>
              <a:rPr lang="en-US" sz="4000" b="1" dirty="0" err="1">
                <a:ln>
                  <a:solidFill>
                    <a:schemeClr val="tx1">
                      <a:alpha val="42000"/>
                    </a:schemeClr>
                  </a:solidFill>
                </a:ln>
                <a:solidFill>
                  <a:schemeClr val="bg1"/>
                </a:solidFill>
                <a:latin typeface="Arial Black"/>
                <a:cs typeface="Arial Black"/>
              </a:rPr>
              <a:t>desorganizada</a:t>
            </a:r>
            <a:r>
              <a:rPr lang="en-US" sz="4000" b="1" dirty="0">
                <a:ln>
                  <a:solidFill>
                    <a:schemeClr val="tx1">
                      <a:alpha val="42000"/>
                    </a:schemeClr>
                  </a:solidFill>
                </a:ln>
                <a:solidFill>
                  <a:schemeClr val="bg1"/>
                </a:solidFill>
                <a:latin typeface="Arial Black"/>
                <a:cs typeface="Arial Black"/>
              </a:rPr>
              <a:t> </a:t>
            </a:r>
            <a:r>
              <a:rPr lang="en-US" sz="4000" b="1" dirty="0" err="1">
                <a:ln>
                  <a:solidFill>
                    <a:schemeClr val="tx1">
                      <a:alpha val="42000"/>
                    </a:schemeClr>
                  </a:solidFill>
                </a:ln>
                <a:solidFill>
                  <a:schemeClr val="bg1"/>
                </a:solidFill>
                <a:latin typeface="Arial Black"/>
                <a:cs typeface="Arial Black"/>
              </a:rPr>
              <a:t>ni</a:t>
            </a:r>
            <a:r>
              <a:rPr lang="en-US" sz="4000" b="1" dirty="0">
                <a:ln>
                  <a:solidFill>
                    <a:schemeClr val="tx1">
                      <a:alpha val="42000"/>
                    </a:schemeClr>
                  </a:solidFill>
                </a:ln>
                <a:solidFill>
                  <a:schemeClr val="bg1"/>
                </a:solidFill>
                <a:latin typeface="Arial Black"/>
                <a:cs typeface="Arial Black"/>
              </a:rPr>
              <a:t> </a:t>
            </a:r>
            <a:r>
              <a:rPr lang="en-US" sz="4000" b="1" dirty="0" err="1">
                <a:ln>
                  <a:solidFill>
                    <a:schemeClr val="tx1">
                      <a:alpha val="42000"/>
                    </a:schemeClr>
                  </a:solidFill>
                </a:ln>
                <a:solidFill>
                  <a:schemeClr val="bg1"/>
                </a:solidFill>
                <a:latin typeface="Arial Black"/>
                <a:cs typeface="Arial Black"/>
              </a:rPr>
              <a:t>desmenuzada</a:t>
            </a:r>
            <a:r>
              <a:rPr lang="en-US" sz="4000" b="1" dirty="0">
                <a:ln>
                  <a:solidFill>
                    <a:schemeClr val="tx1">
                      <a:alpha val="42000"/>
                    </a:schemeClr>
                  </a:solidFill>
                </a:ln>
                <a:solidFill>
                  <a:schemeClr val="bg1"/>
                </a:solidFill>
                <a:latin typeface="Arial Black"/>
                <a:cs typeface="Arial Black"/>
              </a:rPr>
              <a:t> </a:t>
            </a:r>
            <a:r>
              <a:rPr lang="en-US" sz="4000" b="1" dirty="0" err="1">
                <a:ln>
                  <a:solidFill>
                    <a:schemeClr val="tx1">
                      <a:alpha val="42000"/>
                    </a:schemeClr>
                  </a:solidFill>
                </a:ln>
                <a:solidFill>
                  <a:schemeClr val="bg1"/>
                </a:solidFill>
                <a:latin typeface="Arial Black"/>
                <a:cs typeface="Arial Black"/>
              </a:rPr>
              <a:t>en</a:t>
            </a:r>
            <a:r>
              <a:rPr lang="en-US" sz="4000" b="1" dirty="0">
                <a:ln>
                  <a:solidFill>
                    <a:schemeClr val="tx1">
                      <a:alpha val="42000"/>
                    </a:schemeClr>
                  </a:solidFill>
                </a:ln>
                <a:solidFill>
                  <a:schemeClr val="bg1"/>
                </a:solidFill>
                <a:latin typeface="Arial Black"/>
                <a:cs typeface="Arial Black"/>
              </a:rPr>
              <a:t> </a:t>
            </a:r>
            <a:r>
              <a:rPr lang="en-US" sz="4000" b="1" dirty="0" err="1">
                <a:ln>
                  <a:solidFill>
                    <a:schemeClr val="tx1">
                      <a:alpha val="42000"/>
                    </a:schemeClr>
                  </a:solidFill>
                </a:ln>
                <a:solidFill>
                  <a:schemeClr val="bg1"/>
                </a:solidFill>
                <a:latin typeface="Arial Black"/>
                <a:cs typeface="Arial Black"/>
              </a:rPr>
              <a:t>átomos</a:t>
            </a:r>
            <a:r>
              <a:rPr lang="en-US" sz="4000" b="1" dirty="0">
                <a:ln>
                  <a:solidFill>
                    <a:schemeClr val="tx1">
                      <a:alpha val="42000"/>
                    </a:schemeClr>
                  </a:solidFill>
                </a:ln>
                <a:solidFill>
                  <a:schemeClr val="bg1"/>
                </a:solidFill>
                <a:latin typeface="Arial Black"/>
                <a:cs typeface="Arial Black"/>
              </a:rPr>
              <a:t> </a:t>
            </a:r>
            <a:r>
              <a:rPr lang="en-US" sz="4000" b="1" dirty="0" err="1">
                <a:ln>
                  <a:solidFill>
                    <a:schemeClr val="tx1">
                      <a:alpha val="42000"/>
                    </a:schemeClr>
                  </a:solidFill>
                </a:ln>
                <a:solidFill>
                  <a:schemeClr val="bg1"/>
                </a:solidFill>
                <a:latin typeface="Arial Black"/>
                <a:cs typeface="Arial Black"/>
              </a:rPr>
              <a:t>independientes</a:t>
            </a:r>
            <a:r>
              <a:rPr lang="en-US" sz="4000" b="1" dirty="0">
                <a:ln>
                  <a:solidFill>
                    <a:schemeClr val="tx1">
                      <a:alpha val="42000"/>
                    </a:schemeClr>
                  </a:solidFill>
                </a:ln>
                <a:solidFill>
                  <a:schemeClr val="bg1"/>
                </a:solidFill>
                <a:latin typeface="Arial Black"/>
                <a:cs typeface="Arial Black"/>
              </a:rPr>
              <a:t>. No hay la </a:t>
            </a:r>
            <a:r>
              <a:rPr lang="en-US" sz="4000" b="1" dirty="0" err="1">
                <a:ln>
                  <a:solidFill>
                    <a:schemeClr val="tx1">
                      <a:alpha val="42000"/>
                    </a:schemeClr>
                  </a:solidFill>
                </a:ln>
                <a:solidFill>
                  <a:schemeClr val="bg1"/>
                </a:solidFill>
                <a:latin typeface="Arial Black"/>
                <a:cs typeface="Arial Black"/>
              </a:rPr>
              <a:t>menor</a:t>
            </a:r>
            <a:r>
              <a:rPr lang="en-US" sz="4000" b="1" dirty="0">
                <a:ln>
                  <a:solidFill>
                    <a:schemeClr val="tx1">
                      <a:alpha val="42000"/>
                    </a:schemeClr>
                  </a:solidFill>
                </a:ln>
                <a:solidFill>
                  <a:schemeClr val="bg1"/>
                </a:solidFill>
                <a:latin typeface="Arial Black"/>
                <a:cs typeface="Arial Black"/>
              </a:rPr>
              <a:t> </a:t>
            </a:r>
            <a:r>
              <a:rPr lang="en-US" sz="4000" b="1" dirty="0" err="1">
                <a:ln>
                  <a:solidFill>
                    <a:schemeClr val="tx1">
                      <a:alpha val="42000"/>
                    </a:schemeClr>
                  </a:solidFill>
                </a:ln>
                <a:solidFill>
                  <a:schemeClr val="bg1"/>
                </a:solidFill>
                <a:latin typeface="Arial Black"/>
                <a:cs typeface="Arial Black"/>
              </a:rPr>
              <a:t>consistencia</a:t>
            </a:r>
            <a:r>
              <a:rPr lang="en-US" sz="4000" b="1" dirty="0">
                <a:ln>
                  <a:solidFill>
                    <a:schemeClr val="tx1">
                      <a:alpha val="42000"/>
                    </a:schemeClr>
                  </a:solidFill>
                </a:ln>
                <a:solidFill>
                  <a:schemeClr val="bg1"/>
                </a:solidFill>
                <a:latin typeface="Arial Black"/>
                <a:cs typeface="Arial Black"/>
              </a:rPr>
              <a:t> </a:t>
            </a:r>
            <a:r>
              <a:rPr lang="en-US" sz="4000" b="1" dirty="0" err="1">
                <a:ln>
                  <a:solidFill>
                    <a:schemeClr val="tx1">
                      <a:alpha val="42000"/>
                    </a:schemeClr>
                  </a:solidFill>
                </a:ln>
                <a:solidFill>
                  <a:schemeClr val="bg1"/>
                </a:solidFill>
                <a:latin typeface="Arial Black"/>
                <a:cs typeface="Arial Black"/>
              </a:rPr>
              <a:t>en</a:t>
            </a:r>
            <a:r>
              <a:rPr lang="en-US" sz="4000" b="1" dirty="0">
                <a:ln>
                  <a:solidFill>
                    <a:schemeClr val="tx1">
                      <a:alpha val="42000"/>
                    </a:schemeClr>
                  </a:solidFill>
                </a:ln>
                <a:solidFill>
                  <a:schemeClr val="bg1"/>
                </a:solidFill>
                <a:latin typeface="Arial Black"/>
                <a:cs typeface="Arial Black"/>
              </a:rPr>
              <a:t> </a:t>
            </a:r>
            <a:r>
              <a:rPr lang="en-US" sz="4000" b="1" dirty="0" err="1">
                <a:ln>
                  <a:solidFill>
                    <a:schemeClr val="tx1">
                      <a:alpha val="42000"/>
                    </a:schemeClr>
                  </a:solidFill>
                </a:ln>
                <a:solidFill>
                  <a:schemeClr val="bg1"/>
                </a:solidFill>
                <a:latin typeface="Arial Black"/>
                <a:cs typeface="Arial Black"/>
              </a:rPr>
              <a:t>esto</a:t>
            </a:r>
            <a:r>
              <a:rPr lang="en-US" sz="4000" b="1" dirty="0">
                <a:ln>
                  <a:solidFill>
                    <a:schemeClr val="tx1">
                      <a:alpha val="42000"/>
                    </a:schemeClr>
                  </a:solidFill>
                </a:ln>
                <a:solidFill>
                  <a:schemeClr val="bg1"/>
                </a:solidFill>
                <a:latin typeface="Arial Black"/>
                <a:cs typeface="Arial Black"/>
              </a:rPr>
              <a:t>; no hay la </a:t>
            </a:r>
            <a:r>
              <a:rPr lang="en-US" sz="4000" b="1" dirty="0" err="1">
                <a:ln>
                  <a:solidFill>
                    <a:schemeClr val="tx1">
                      <a:alpha val="42000"/>
                    </a:schemeClr>
                  </a:solidFill>
                </a:ln>
                <a:solidFill>
                  <a:schemeClr val="bg1"/>
                </a:solidFill>
                <a:latin typeface="Arial Black"/>
                <a:cs typeface="Arial Black"/>
              </a:rPr>
              <a:t>menor</a:t>
            </a:r>
            <a:r>
              <a:rPr lang="en-US" sz="4000" b="1" dirty="0">
                <a:ln>
                  <a:solidFill>
                    <a:schemeClr val="tx1">
                      <a:alpha val="42000"/>
                    </a:schemeClr>
                  </a:solidFill>
                </a:ln>
                <a:solidFill>
                  <a:schemeClr val="bg1"/>
                </a:solidFill>
                <a:latin typeface="Arial Black"/>
                <a:cs typeface="Arial Black"/>
              </a:rPr>
              <a:t> </a:t>
            </a:r>
            <a:r>
              <a:rPr lang="en-US" sz="4000" b="1" dirty="0" err="1">
                <a:ln>
                  <a:solidFill>
                    <a:schemeClr val="tx1">
                      <a:alpha val="42000"/>
                    </a:schemeClr>
                  </a:solidFill>
                </a:ln>
                <a:solidFill>
                  <a:schemeClr val="bg1"/>
                </a:solidFill>
                <a:latin typeface="Arial Black"/>
                <a:cs typeface="Arial Black"/>
              </a:rPr>
              <a:t>evidencia</a:t>
            </a:r>
            <a:r>
              <a:rPr lang="en-US" sz="4000" b="1" dirty="0">
                <a:ln>
                  <a:solidFill>
                    <a:schemeClr val="tx1">
                      <a:alpha val="42000"/>
                    </a:schemeClr>
                  </a:solidFill>
                </a:ln>
                <a:solidFill>
                  <a:schemeClr val="bg1"/>
                </a:solidFill>
                <a:latin typeface="Arial Black"/>
                <a:cs typeface="Arial Black"/>
              </a:rPr>
              <a:t> de que </a:t>
            </a:r>
            <a:r>
              <a:rPr lang="en-US" sz="4000" b="1" dirty="0" err="1">
                <a:ln>
                  <a:solidFill>
                    <a:schemeClr val="tx1">
                      <a:alpha val="42000"/>
                    </a:schemeClr>
                  </a:solidFill>
                </a:ln>
                <a:solidFill>
                  <a:schemeClr val="bg1"/>
                </a:solidFill>
                <a:latin typeface="Arial Black"/>
                <a:cs typeface="Arial Black"/>
              </a:rPr>
              <a:t>tal</a:t>
            </a:r>
            <a:r>
              <a:rPr lang="en-US" sz="4000" b="1" dirty="0">
                <a:ln>
                  <a:solidFill>
                    <a:schemeClr val="tx1">
                      <a:alpha val="42000"/>
                    </a:schemeClr>
                  </a:solidFill>
                </a:ln>
                <a:solidFill>
                  <a:schemeClr val="bg1"/>
                </a:solidFill>
                <a:latin typeface="Arial Black"/>
                <a:cs typeface="Arial Black"/>
              </a:rPr>
              <a:t> </a:t>
            </a:r>
            <a:r>
              <a:rPr lang="en-US" sz="4000" b="1" dirty="0" err="1">
                <a:ln>
                  <a:solidFill>
                    <a:schemeClr val="tx1">
                      <a:alpha val="42000"/>
                    </a:schemeClr>
                  </a:solidFill>
                </a:ln>
                <a:solidFill>
                  <a:schemeClr val="bg1"/>
                </a:solidFill>
                <a:latin typeface="Arial Black"/>
                <a:cs typeface="Arial Black"/>
              </a:rPr>
              <a:t>cosa</a:t>
            </a:r>
            <a:r>
              <a:rPr lang="en-US" sz="4000" b="1" dirty="0">
                <a:ln>
                  <a:solidFill>
                    <a:schemeClr val="tx1">
                      <a:alpha val="42000"/>
                    </a:schemeClr>
                  </a:solidFill>
                </a:ln>
                <a:solidFill>
                  <a:schemeClr val="bg1"/>
                </a:solidFill>
                <a:latin typeface="Arial Black"/>
                <a:cs typeface="Arial Black"/>
              </a:rPr>
              <a:t> </a:t>
            </a:r>
            <a:r>
              <a:rPr lang="en-US" sz="4000" b="1" dirty="0" err="1">
                <a:ln>
                  <a:solidFill>
                    <a:schemeClr val="tx1">
                      <a:alpha val="42000"/>
                    </a:schemeClr>
                  </a:solidFill>
                </a:ln>
                <a:solidFill>
                  <a:schemeClr val="bg1"/>
                </a:solidFill>
                <a:latin typeface="Arial Black"/>
                <a:cs typeface="Arial Black"/>
              </a:rPr>
              <a:t>vaya</a:t>
            </a:r>
            <a:r>
              <a:rPr lang="en-US" sz="4000" b="1" dirty="0">
                <a:ln>
                  <a:solidFill>
                    <a:schemeClr val="tx1">
                      <a:alpha val="42000"/>
                    </a:schemeClr>
                  </a:solidFill>
                </a:ln>
                <a:solidFill>
                  <a:schemeClr val="bg1"/>
                </a:solidFill>
                <a:latin typeface="Arial Black"/>
                <a:cs typeface="Arial Black"/>
              </a:rPr>
              <a:t> a </a:t>
            </a:r>
            <a:r>
              <a:rPr lang="en-US" sz="4000" b="1" dirty="0" err="1">
                <a:ln>
                  <a:solidFill>
                    <a:schemeClr val="tx1">
                      <a:alpha val="42000"/>
                    </a:schemeClr>
                  </a:solidFill>
                </a:ln>
                <a:solidFill>
                  <a:schemeClr val="bg1"/>
                </a:solidFill>
                <a:latin typeface="Arial Black"/>
                <a:cs typeface="Arial Black"/>
              </a:rPr>
              <a:t>ocurrir</a:t>
            </a:r>
            <a:r>
              <a:rPr lang="en-US" sz="4000" b="1" dirty="0">
                <a:ln>
                  <a:solidFill>
                    <a:schemeClr val="tx1">
                      <a:alpha val="42000"/>
                    </a:schemeClr>
                  </a:solidFill>
                </a:ln>
                <a:solidFill>
                  <a:schemeClr val="bg1"/>
                </a:solidFill>
                <a:latin typeface="Arial Black"/>
                <a:cs typeface="Arial Black"/>
              </a:rPr>
              <a:t> </a:t>
            </a:r>
            <a:r>
              <a:rPr lang="en-US" sz="4000" b="1" dirty="0" err="1">
                <a:ln>
                  <a:solidFill>
                    <a:schemeClr val="tx1">
                      <a:alpha val="42000"/>
                    </a:schemeClr>
                  </a:solidFill>
                </a:ln>
                <a:solidFill>
                  <a:schemeClr val="bg1"/>
                </a:solidFill>
                <a:latin typeface="Arial Black"/>
                <a:cs typeface="Arial Black"/>
              </a:rPr>
              <a:t>jamás</a:t>
            </a:r>
            <a:r>
              <a:rPr lang="en-US" sz="4000" b="1" dirty="0">
                <a:ln>
                  <a:solidFill>
                    <a:schemeClr val="tx1">
                      <a:alpha val="42000"/>
                    </a:schemeClr>
                  </a:solidFill>
                </a:ln>
                <a:solidFill>
                  <a:schemeClr val="bg1"/>
                </a:solidFill>
                <a:latin typeface="Arial Black"/>
                <a:cs typeface="Arial Black"/>
              </a:rPr>
              <a:t>…. (Cont.)</a:t>
            </a:r>
          </a:p>
        </p:txBody>
      </p:sp>
    </p:spTree>
    <p:extLst>
      <p:ext uri="{BB962C8B-B14F-4D97-AF65-F5344CB8AC3E}">
        <p14:creationId xmlns:p14="http://schemas.microsoft.com/office/powerpoint/2010/main" val="272932292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Content Placeholder 2">
            <a:extLst>
              <a:ext uri="{FF2B5EF4-FFF2-40B4-BE49-F238E27FC236}">
                <a16:creationId xmlns:a16="http://schemas.microsoft.com/office/drawing/2014/main" id="{D1F5E63F-0F55-8947-85B0-646CF847E197}"/>
              </a:ext>
            </a:extLst>
          </p:cNvPr>
          <p:cNvSpPr txBox="1">
            <a:spLocks/>
          </p:cNvSpPr>
          <p:nvPr/>
        </p:nvSpPr>
        <p:spPr bwMode="auto">
          <a:xfrm>
            <a:off x="228600" y="1905000"/>
            <a:ext cx="7391400" cy="5227982"/>
          </a:xfrm>
          <a:prstGeom prst="rect">
            <a:avLst/>
          </a:prstGeom>
          <a:noFill/>
          <a:ln>
            <a:noFill/>
          </a:ln>
          <a:effectLst>
            <a:outerShdw blurRad="50800" dist="50800" dir="5400000" algn="ctr" rotWithShape="0">
              <a:srgbClr val="000000">
                <a:alpha val="82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en-US" sz="4000" dirty="0">
                <a:ln>
                  <a:solidFill>
                    <a:schemeClr val="tx1">
                      <a:alpha val="45000"/>
                    </a:schemeClr>
                  </a:solidFill>
                </a:ln>
                <a:solidFill>
                  <a:schemeClr val="bg1"/>
                </a:solidFill>
                <a:latin typeface="Arial Black"/>
                <a:cs typeface="Arial Black"/>
              </a:rPr>
              <a:t>“… </a:t>
            </a:r>
            <a:r>
              <a:rPr lang="en-US" sz="4000" b="1" dirty="0">
                <a:ln>
                  <a:solidFill>
                    <a:schemeClr val="tx1">
                      <a:alpha val="45000"/>
                    </a:schemeClr>
                  </a:solidFill>
                </a:ln>
                <a:solidFill>
                  <a:schemeClr val="bg1"/>
                </a:solidFill>
                <a:latin typeface="Arial Black"/>
                <a:cs typeface="Arial Black"/>
              </a:rPr>
              <a:t>Los que </a:t>
            </a:r>
            <a:r>
              <a:rPr lang="en-US" sz="4000" b="1" dirty="0" err="1">
                <a:ln>
                  <a:solidFill>
                    <a:schemeClr val="tx1">
                      <a:alpha val="45000"/>
                    </a:schemeClr>
                  </a:solidFill>
                </a:ln>
                <a:solidFill>
                  <a:schemeClr val="bg1"/>
                </a:solidFill>
                <a:latin typeface="Arial Black"/>
                <a:cs typeface="Arial Black"/>
              </a:rPr>
              <a:t>acepten</a:t>
            </a:r>
            <a:r>
              <a:rPr lang="en-US" sz="4000" b="1" dirty="0">
                <a:ln>
                  <a:solidFill>
                    <a:schemeClr val="tx1">
                      <a:alpha val="45000"/>
                    </a:schemeClr>
                  </a:solidFill>
                </a:ln>
                <a:solidFill>
                  <a:schemeClr val="bg1"/>
                </a:solidFill>
                <a:latin typeface="Arial Black"/>
                <a:cs typeface="Arial Black"/>
              </a:rPr>
              <a:t> </a:t>
            </a:r>
            <a:r>
              <a:rPr lang="en-US" sz="4000" b="1" dirty="0" err="1">
                <a:ln>
                  <a:solidFill>
                    <a:schemeClr val="tx1">
                      <a:alpha val="45000"/>
                    </a:schemeClr>
                  </a:solidFill>
                </a:ln>
                <a:solidFill>
                  <a:schemeClr val="bg1"/>
                </a:solidFill>
                <a:latin typeface="Arial Black"/>
                <a:cs typeface="Arial Black"/>
              </a:rPr>
              <a:t>este</a:t>
            </a:r>
            <a:r>
              <a:rPr lang="en-US" sz="4000" b="1" dirty="0">
                <a:ln>
                  <a:solidFill>
                    <a:schemeClr val="tx1">
                      <a:alpha val="45000"/>
                    </a:schemeClr>
                  </a:solidFill>
                </a:ln>
                <a:solidFill>
                  <a:schemeClr val="bg1"/>
                </a:solidFill>
                <a:latin typeface="Arial Black"/>
                <a:cs typeface="Arial Black"/>
              </a:rPr>
              <a:t> </a:t>
            </a:r>
            <a:r>
              <a:rPr lang="en-US" sz="4000" b="1" dirty="0" err="1">
                <a:ln>
                  <a:solidFill>
                    <a:schemeClr val="tx1">
                      <a:alpha val="45000"/>
                    </a:schemeClr>
                  </a:solidFill>
                </a:ln>
                <a:solidFill>
                  <a:schemeClr val="bg1"/>
                </a:solidFill>
                <a:latin typeface="Arial Black"/>
                <a:cs typeface="Arial Black"/>
              </a:rPr>
              <a:t>falso</a:t>
            </a:r>
            <a:r>
              <a:rPr lang="en-US" sz="4000" b="1" dirty="0">
                <a:ln>
                  <a:solidFill>
                    <a:schemeClr val="tx1">
                      <a:alpha val="45000"/>
                    </a:schemeClr>
                  </a:solidFill>
                </a:ln>
                <a:solidFill>
                  <a:schemeClr val="bg1"/>
                </a:solidFill>
                <a:latin typeface="Arial Black"/>
                <a:cs typeface="Arial Black"/>
              </a:rPr>
              <a:t> </a:t>
            </a:r>
            <a:r>
              <a:rPr lang="en-US" sz="4000" b="1" dirty="0" err="1">
                <a:ln>
                  <a:solidFill>
                    <a:schemeClr val="tx1">
                      <a:alpha val="45000"/>
                    </a:schemeClr>
                  </a:solidFill>
                </a:ln>
                <a:solidFill>
                  <a:schemeClr val="bg1"/>
                </a:solidFill>
                <a:latin typeface="Arial Black"/>
                <a:cs typeface="Arial Black"/>
              </a:rPr>
              <a:t>mensaje</a:t>
            </a:r>
            <a:r>
              <a:rPr lang="en-US" sz="4000" b="1" dirty="0">
                <a:ln>
                  <a:solidFill>
                    <a:schemeClr val="tx1">
                      <a:alpha val="45000"/>
                    </a:schemeClr>
                  </a:solidFill>
                </a:ln>
                <a:solidFill>
                  <a:schemeClr val="bg1"/>
                </a:solidFill>
                <a:latin typeface="Arial Black"/>
                <a:cs typeface="Arial Black"/>
              </a:rPr>
              <a:t> y </a:t>
            </a:r>
            <a:r>
              <a:rPr lang="en-US" sz="4000" b="1" dirty="0" err="1">
                <a:ln>
                  <a:solidFill>
                    <a:schemeClr val="tx1">
                      <a:alpha val="45000"/>
                    </a:schemeClr>
                  </a:solidFill>
                </a:ln>
                <a:solidFill>
                  <a:schemeClr val="bg1"/>
                </a:solidFill>
                <a:latin typeface="Arial Black"/>
                <a:cs typeface="Arial Black"/>
              </a:rPr>
              <a:t>traten</a:t>
            </a:r>
            <a:r>
              <a:rPr lang="en-US" sz="4000" b="1" dirty="0">
                <a:ln>
                  <a:solidFill>
                    <a:schemeClr val="tx1">
                      <a:alpha val="45000"/>
                    </a:schemeClr>
                  </a:solidFill>
                </a:ln>
                <a:solidFill>
                  <a:schemeClr val="bg1"/>
                </a:solidFill>
                <a:latin typeface="Arial Black"/>
                <a:cs typeface="Arial Black"/>
              </a:rPr>
              <a:t> de </a:t>
            </a:r>
            <a:r>
              <a:rPr lang="en-US" sz="4000" b="1" dirty="0" err="1">
                <a:ln>
                  <a:solidFill>
                    <a:schemeClr val="tx1">
                      <a:alpha val="45000"/>
                    </a:schemeClr>
                  </a:solidFill>
                </a:ln>
                <a:solidFill>
                  <a:schemeClr val="bg1"/>
                </a:solidFill>
                <a:latin typeface="Arial Black"/>
                <a:cs typeface="Arial Black"/>
              </a:rPr>
              <a:t>contaminar</a:t>
            </a:r>
            <a:r>
              <a:rPr lang="en-US" sz="4000" b="1" dirty="0">
                <a:ln>
                  <a:solidFill>
                    <a:schemeClr val="tx1">
                      <a:alpha val="45000"/>
                    </a:schemeClr>
                  </a:solidFill>
                </a:ln>
                <a:solidFill>
                  <a:schemeClr val="bg1"/>
                </a:solidFill>
                <a:latin typeface="Arial Black"/>
                <a:cs typeface="Arial Black"/>
              </a:rPr>
              <a:t> a </a:t>
            </a:r>
            <a:r>
              <a:rPr lang="en-US" sz="4000" b="1" dirty="0" err="1">
                <a:ln>
                  <a:solidFill>
                    <a:schemeClr val="tx1">
                      <a:alpha val="45000"/>
                    </a:schemeClr>
                  </a:solidFill>
                </a:ln>
                <a:solidFill>
                  <a:schemeClr val="bg1"/>
                </a:solidFill>
                <a:latin typeface="Arial Black"/>
                <a:cs typeface="Arial Black"/>
              </a:rPr>
              <a:t>otros</a:t>
            </a:r>
            <a:r>
              <a:rPr lang="en-US" sz="4000" b="1" dirty="0">
                <a:ln>
                  <a:solidFill>
                    <a:schemeClr val="tx1">
                      <a:alpha val="45000"/>
                    </a:schemeClr>
                  </a:solidFill>
                </a:ln>
                <a:solidFill>
                  <a:schemeClr val="bg1"/>
                </a:solidFill>
                <a:latin typeface="Arial Black"/>
                <a:cs typeface="Arial Black"/>
              </a:rPr>
              <a:t> </a:t>
            </a:r>
            <a:r>
              <a:rPr lang="en-US" sz="4000" b="1" dirty="0" err="1">
                <a:ln>
                  <a:solidFill>
                    <a:schemeClr val="tx1">
                      <a:alpha val="45000"/>
                    </a:schemeClr>
                  </a:solidFill>
                </a:ln>
                <a:solidFill>
                  <a:schemeClr val="bg1"/>
                </a:solidFill>
                <a:latin typeface="Arial Black"/>
                <a:cs typeface="Arial Black"/>
              </a:rPr>
              <a:t>serán</a:t>
            </a:r>
            <a:r>
              <a:rPr lang="en-US" sz="4000" b="1" dirty="0">
                <a:ln>
                  <a:solidFill>
                    <a:schemeClr val="tx1">
                      <a:alpha val="45000"/>
                    </a:schemeClr>
                  </a:solidFill>
                </a:ln>
                <a:solidFill>
                  <a:schemeClr val="bg1"/>
                </a:solidFill>
                <a:latin typeface="Arial Black"/>
                <a:cs typeface="Arial Black"/>
              </a:rPr>
              <a:t> </a:t>
            </a:r>
            <a:r>
              <a:rPr lang="en-US" sz="4000" b="1" dirty="0" err="1">
                <a:ln>
                  <a:solidFill>
                    <a:schemeClr val="tx1">
                      <a:alpha val="45000"/>
                    </a:schemeClr>
                  </a:solidFill>
                </a:ln>
                <a:solidFill>
                  <a:schemeClr val="bg1"/>
                </a:solidFill>
                <a:latin typeface="Arial Black"/>
                <a:cs typeface="Arial Black"/>
              </a:rPr>
              <a:t>engañados</a:t>
            </a:r>
            <a:r>
              <a:rPr lang="en-US" sz="4000" b="1" dirty="0">
                <a:ln>
                  <a:solidFill>
                    <a:schemeClr val="tx1">
                      <a:alpha val="45000"/>
                    </a:schemeClr>
                  </a:solidFill>
                </a:ln>
                <a:solidFill>
                  <a:schemeClr val="bg1"/>
                </a:solidFill>
                <a:latin typeface="Arial Black"/>
                <a:cs typeface="Arial Black"/>
              </a:rPr>
              <a:t> y se </a:t>
            </a:r>
            <a:r>
              <a:rPr lang="en-US" sz="4000" b="1" dirty="0" err="1">
                <a:ln>
                  <a:solidFill>
                    <a:schemeClr val="tx1">
                      <a:alpha val="45000"/>
                    </a:schemeClr>
                  </a:solidFill>
                </a:ln>
                <a:solidFill>
                  <a:schemeClr val="bg1"/>
                </a:solidFill>
                <a:latin typeface="Arial Black"/>
                <a:cs typeface="Arial Black"/>
              </a:rPr>
              <a:t>prepararán</a:t>
            </a:r>
            <a:r>
              <a:rPr lang="en-US" sz="4000" b="1" dirty="0">
                <a:ln>
                  <a:solidFill>
                    <a:schemeClr val="tx1">
                      <a:alpha val="45000"/>
                    </a:schemeClr>
                  </a:solidFill>
                </a:ln>
                <a:solidFill>
                  <a:schemeClr val="bg1"/>
                </a:solidFill>
                <a:latin typeface="Arial Black"/>
                <a:cs typeface="Arial Black"/>
              </a:rPr>
              <a:t> para </a:t>
            </a:r>
            <a:r>
              <a:rPr lang="en-US" sz="4000" b="1" dirty="0" err="1">
                <a:ln>
                  <a:solidFill>
                    <a:schemeClr val="tx1">
                      <a:alpha val="45000"/>
                    </a:schemeClr>
                  </a:solidFill>
                </a:ln>
                <a:solidFill>
                  <a:schemeClr val="bg1"/>
                </a:solidFill>
                <a:latin typeface="Arial Black"/>
                <a:cs typeface="Arial Black"/>
              </a:rPr>
              <a:t>recibir</a:t>
            </a:r>
            <a:r>
              <a:rPr lang="en-US" sz="4000" b="1" dirty="0">
                <a:ln>
                  <a:solidFill>
                    <a:schemeClr val="tx1">
                      <a:alpha val="45000"/>
                    </a:schemeClr>
                  </a:solidFill>
                </a:ln>
                <a:solidFill>
                  <a:schemeClr val="bg1"/>
                </a:solidFill>
                <a:latin typeface="Arial Black"/>
                <a:cs typeface="Arial Black"/>
              </a:rPr>
              <a:t> </a:t>
            </a:r>
            <a:r>
              <a:rPr lang="en-US" sz="4000" b="1" dirty="0" err="1">
                <a:ln>
                  <a:solidFill>
                    <a:schemeClr val="tx1">
                      <a:alpha val="45000"/>
                    </a:schemeClr>
                  </a:solidFill>
                </a:ln>
                <a:solidFill>
                  <a:schemeClr val="bg1"/>
                </a:solidFill>
                <a:latin typeface="Arial Black"/>
                <a:cs typeface="Arial Black"/>
              </a:rPr>
              <a:t>nuevos</a:t>
            </a:r>
            <a:r>
              <a:rPr lang="en-US" sz="4000" b="1" dirty="0">
                <a:ln>
                  <a:solidFill>
                    <a:schemeClr val="tx1">
                      <a:alpha val="45000"/>
                    </a:schemeClr>
                  </a:solidFill>
                </a:ln>
                <a:solidFill>
                  <a:schemeClr val="bg1"/>
                </a:solidFill>
                <a:latin typeface="Arial Black"/>
                <a:cs typeface="Arial Black"/>
              </a:rPr>
              <a:t> </a:t>
            </a:r>
            <a:r>
              <a:rPr lang="en-US" sz="4000" b="1" dirty="0" err="1">
                <a:ln>
                  <a:solidFill>
                    <a:schemeClr val="tx1">
                      <a:alpha val="45000"/>
                    </a:schemeClr>
                  </a:solidFill>
                </a:ln>
                <a:solidFill>
                  <a:schemeClr val="bg1"/>
                </a:solidFill>
                <a:latin typeface="Arial Black"/>
                <a:cs typeface="Arial Black"/>
              </a:rPr>
              <a:t>engaños</a:t>
            </a:r>
            <a:r>
              <a:rPr lang="en-US" sz="4000" b="1" dirty="0">
                <a:ln>
                  <a:solidFill>
                    <a:schemeClr val="tx1">
                      <a:alpha val="45000"/>
                    </a:schemeClr>
                  </a:solidFill>
                </a:ln>
                <a:solidFill>
                  <a:schemeClr val="bg1"/>
                </a:solidFill>
                <a:latin typeface="Arial Black"/>
                <a:cs typeface="Arial Black"/>
              </a:rPr>
              <a:t>, y no </a:t>
            </a:r>
            <a:r>
              <a:rPr lang="en-US" sz="4000" b="1" dirty="0" err="1">
                <a:ln>
                  <a:solidFill>
                    <a:schemeClr val="tx1">
                      <a:alpha val="45000"/>
                    </a:schemeClr>
                  </a:solidFill>
                </a:ln>
                <a:solidFill>
                  <a:schemeClr val="bg1"/>
                </a:solidFill>
                <a:latin typeface="Arial Black"/>
                <a:cs typeface="Arial Black"/>
              </a:rPr>
              <a:t>llegarán</a:t>
            </a:r>
            <a:r>
              <a:rPr lang="en-US" sz="4000" b="1" dirty="0">
                <a:ln>
                  <a:solidFill>
                    <a:schemeClr val="tx1">
                      <a:alpha val="45000"/>
                    </a:schemeClr>
                  </a:solidFill>
                </a:ln>
                <a:solidFill>
                  <a:schemeClr val="bg1"/>
                </a:solidFill>
                <a:latin typeface="Arial Black"/>
                <a:cs typeface="Arial Black"/>
              </a:rPr>
              <a:t> a nada. </a:t>
            </a:r>
            <a:endParaRPr lang="en-US" sz="4000" dirty="0">
              <a:ln>
                <a:solidFill>
                  <a:schemeClr val="tx1">
                    <a:alpha val="45000"/>
                  </a:schemeClr>
                </a:solidFill>
              </a:ln>
              <a:solidFill>
                <a:schemeClr val="bg1"/>
              </a:solidFill>
              <a:latin typeface="Arial Black"/>
              <a:cs typeface="Arial Black"/>
            </a:endParaRPr>
          </a:p>
        </p:txBody>
      </p:sp>
    </p:spTree>
    <p:extLst>
      <p:ext uri="{BB962C8B-B14F-4D97-AF65-F5344CB8AC3E}">
        <p14:creationId xmlns:p14="http://schemas.microsoft.com/office/powerpoint/2010/main" val="341489653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26076"/>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A8247B8E-4B2B-424A-8889-D2D1A99796B6}"/>
              </a:ext>
            </a:extLst>
          </p:cNvPr>
          <p:cNvSpPr/>
          <p:nvPr/>
        </p:nvSpPr>
        <p:spPr>
          <a:xfrm>
            <a:off x="152400" y="1417638"/>
            <a:ext cx="7848600" cy="5078314"/>
          </a:xfrm>
          <a:prstGeom prst="rect">
            <a:avLst/>
          </a:prstGeom>
          <a:effectLst>
            <a:outerShdw blurRad="50800" dist="50800" dir="5400000" algn="ctr" rotWithShape="0">
              <a:srgbClr val="000000">
                <a:alpha val="82000"/>
              </a:srgbClr>
            </a:outerShdw>
          </a:effectLst>
        </p:spPr>
        <p:txBody>
          <a:bodyPr wrap="square">
            <a:spAutoFit/>
          </a:bodyPr>
          <a:lstStyle/>
          <a:p>
            <a:r>
              <a:rPr lang="en-US" sz="3600" b="1" dirty="0">
                <a:ln>
                  <a:solidFill>
                    <a:schemeClr val="tx1">
                      <a:alpha val="43000"/>
                    </a:schemeClr>
                  </a:solidFill>
                </a:ln>
                <a:solidFill>
                  <a:schemeClr val="bg1"/>
                </a:solidFill>
                <a:latin typeface="Arial Black"/>
                <a:cs typeface="Arial Black"/>
              </a:rPr>
              <a:t>“</a:t>
            </a:r>
            <a:r>
              <a:rPr lang="en-US" sz="3600" b="1" dirty="0" err="1">
                <a:ln>
                  <a:solidFill>
                    <a:schemeClr val="tx1">
                      <a:alpha val="43000"/>
                    </a:schemeClr>
                  </a:solidFill>
                </a:ln>
                <a:solidFill>
                  <a:schemeClr val="bg1"/>
                </a:solidFill>
                <a:latin typeface="Arial Black"/>
                <a:cs typeface="Arial Black"/>
              </a:rPr>
              <a:t>En</a:t>
            </a:r>
            <a:r>
              <a:rPr lang="en-US" sz="3600" b="1" dirty="0">
                <a:ln>
                  <a:solidFill>
                    <a:schemeClr val="tx1">
                      <a:alpha val="43000"/>
                    </a:schemeClr>
                  </a:solidFill>
                </a:ln>
                <a:solidFill>
                  <a:schemeClr val="bg1"/>
                </a:solidFill>
                <a:latin typeface="Arial Black"/>
                <a:cs typeface="Arial Black"/>
              </a:rPr>
              <a:t> </a:t>
            </a:r>
            <a:r>
              <a:rPr lang="en-US" sz="3600" b="1" dirty="0" err="1">
                <a:ln>
                  <a:solidFill>
                    <a:schemeClr val="tx1">
                      <a:alpha val="43000"/>
                    </a:schemeClr>
                  </a:solidFill>
                </a:ln>
                <a:solidFill>
                  <a:schemeClr val="bg1"/>
                </a:solidFill>
                <a:latin typeface="Arial Black"/>
                <a:cs typeface="Arial Black"/>
              </a:rPr>
              <a:t>algunos</a:t>
            </a:r>
            <a:r>
              <a:rPr lang="en-US" sz="3600" b="1" dirty="0">
                <a:ln>
                  <a:solidFill>
                    <a:schemeClr val="tx1">
                      <a:alpha val="43000"/>
                    </a:schemeClr>
                  </a:solidFill>
                </a:ln>
                <a:solidFill>
                  <a:schemeClr val="bg1"/>
                </a:solidFill>
                <a:latin typeface="Arial Black"/>
                <a:cs typeface="Arial Black"/>
              </a:rPr>
              <a:t> </a:t>
            </a:r>
            <a:r>
              <a:rPr lang="en-US" sz="3600" b="1" dirty="0" err="1">
                <a:ln>
                  <a:solidFill>
                    <a:schemeClr val="tx1">
                      <a:alpha val="43000"/>
                    </a:schemeClr>
                  </a:solidFill>
                </a:ln>
                <a:solidFill>
                  <a:schemeClr val="bg1"/>
                </a:solidFill>
                <a:latin typeface="Arial Black"/>
                <a:cs typeface="Arial Black"/>
              </a:rPr>
              <a:t>miembros</a:t>
            </a:r>
            <a:r>
              <a:rPr lang="en-US" sz="3600" b="1" dirty="0">
                <a:ln>
                  <a:solidFill>
                    <a:schemeClr val="tx1">
                      <a:alpha val="43000"/>
                    </a:schemeClr>
                  </a:solidFill>
                </a:ln>
                <a:solidFill>
                  <a:schemeClr val="bg1"/>
                </a:solidFill>
                <a:latin typeface="Arial Black"/>
                <a:cs typeface="Arial Black"/>
              </a:rPr>
              <a:t> de </a:t>
            </a:r>
            <a:r>
              <a:rPr lang="en-US" sz="3600" b="1" dirty="0" err="1">
                <a:ln>
                  <a:solidFill>
                    <a:schemeClr val="tx1">
                      <a:alpha val="43000"/>
                    </a:schemeClr>
                  </a:solidFill>
                </a:ln>
                <a:solidFill>
                  <a:schemeClr val="bg1"/>
                </a:solidFill>
                <a:latin typeface="Arial Black"/>
                <a:cs typeface="Arial Black"/>
              </a:rPr>
              <a:t>iglesia</a:t>
            </a:r>
            <a:r>
              <a:rPr lang="en-US" sz="3600" b="1" dirty="0">
                <a:ln>
                  <a:solidFill>
                    <a:schemeClr val="tx1">
                      <a:alpha val="43000"/>
                    </a:schemeClr>
                  </a:solidFill>
                </a:ln>
                <a:solidFill>
                  <a:schemeClr val="bg1"/>
                </a:solidFill>
                <a:latin typeface="Arial Black"/>
                <a:cs typeface="Arial Black"/>
              </a:rPr>
              <a:t> hay </a:t>
            </a:r>
            <a:r>
              <a:rPr lang="en-US" sz="3600" b="1" dirty="0" err="1">
                <a:ln>
                  <a:solidFill>
                    <a:schemeClr val="tx1">
                      <a:alpha val="43000"/>
                    </a:schemeClr>
                  </a:solidFill>
                </a:ln>
                <a:solidFill>
                  <a:schemeClr val="bg1"/>
                </a:solidFill>
                <a:latin typeface="Arial Black"/>
                <a:cs typeface="Arial Black"/>
              </a:rPr>
              <a:t>orgullo</a:t>
            </a:r>
            <a:r>
              <a:rPr lang="en-US" sz="3600" b="1" dirty="0">
                <a:ln>
                  <a:solidFill>
                    <a:schemeClr val="tx1">
                      <a:alpha val="43000"/>
                    </a:schemeClr>
                  </a:solidFill>
                </a:ln>
                <a:solidFill>
                  <a:schemeClr val="bg1"/>
                </a:solidFill>
                <a:latin typeface="Arial Black"/>
                <a:cs typeface="Arial Black"/>
              </a:rPr>
              <a:t>, </a:t>
            </a:r>
            <a:r>
              <a:rPr lang="en-US" sz="3600" b="1" dirty="0" err="1">
                <a:ln>
                  <a:solidFill>
                    <a:schemeClr val="tx1">
                      <a:alpha val="43000"/>
                    </a:schemeClr>
                  </a:solidFill>
                </a:ln>
                <a:solidFill>
                  <a:schemeClr val="bg1"/>
                </a:solidFill>
                <a:latin typeface="Arial Black"/>
                <a:cs typeface="Arial Black"/>
              </a:rPr>
              <a:t>autosuficiencia</a:t>
            </a:r>
            <a:r>
              <a:rPr lang="en-US" sz="3600" b="1" dirty="0">
                <a:ln>
                  <a:solidFill>
                    <a:schemeClr val="tx1">
                      <a:alpha val="43000"/>
                    </a:schemeClr>
                  </a:solidFill>
                </a:ln>
                <a:solidFill>
                  <a:schemeClr val="bg1"/>
                </a:solidFill>
                <a:latin typeface="Arial Black"/>
                <a:cs typeface="Arial Black"/>
              </a:rPr>
              <a:t>, </a:t>
            </a:r>
            <a:r>
              <a:rPr lang="en-US" sz="3600" b="1" dirty="0" err="1">
                <a:ln>
                  <a:solidFill>
                    <a:schemeClr val="tx1">
                      <a:alpha val="43000"/>
                    </a:schemeClr>
                  </a:solidFill>
                </a:ln>
                <a:solidFill>
                  <a:schemeClr val="bg1"/>
                </a:solidFill>
                <a:latin typeface="Arial Black"/>
                <a:cs typeface="Arial Black"/>
              </a:rPr>
              <a:t>incredulidad</a:t>
            </a:r>
            <a:r>
              <a:rPr lang="en-US" sz="3600" b="1" dirty="0">
                <a:ln>
                  <a:solidFill>
                    <a:schemeClr val="tx1">
                      <a:alpha val="43000"/>
                    </a:schemeClr>
                  </a:solidFill>
                </a:ln>
                <a:solidFill>
                  <a:schemeClr val="bg1"/>
                </a:solidFill>
                <a:latin typeface="Arial Black"/>
                <a:cs typeface="Arial Black"/>
              </a:rPr>
              <a:t> </a:t>
            </a:r>
            <a:r>
              <a:rPr lang="en-US" sz="3600" b="1" dirty="0" err="1">
                <a:ln>
                  <a:solidFill>
                    <a:schemeClr val="tx1">
                      <a:alpha val="43000"/>
                    </a:schemeClr>
                  </a:solidFill>
                </a:ln>
                <a:solidFill>
                  <a:schemeClr val="bg1"/>
                </a:solidFill>
                <a:latin typeface="Arial Black"/>
                <a:cs typeface="Arial Black"/>
              </a:rPr>
              <a:t>empecinada</a:t>
            </a:r>
            <a:r>
              <a:rPr lang="en-US" sz="3600" b="1" dirty="0">
                <a:ln>
                  <a:solidFill>
                    <a:schemeClr val="tx1">
                      <a:alpha val="43000"/>
                    </a:schemeClr>
                  </a:solidFill>
                </a:ln>
                <a:solidFill>
                  <a:schemeClr val="bg1"/>
                </a:solidFill>
                <a:latin typeface="Arial Black"/>
                <a:cs typeface="Arial Black"/>
              </a:rPr>
              <a:t>, y mala </a:t>
            </a:r>
            <a:r>
              <a:rPr lang="en-US" sz="3600" b="1" dirty="0" err="1">
                <a:ln>
                  <a:solidFill>
                    <a:schemeClr val="tx1">
                      <a:alpha val="43000"/>
                    </a:schemeClr>
                  </a:solidFill>
                </a:ln>
                <a:solidFill>
                  <a:schemeClr val="bg1"/>
                </a:solidFill>
                <a:latin typeface="Arial Black"/>
                <a:cs typeface="Arial Black"/>
              </a:rPr>
              <a:t>disposición</a:t>
            </a:r>
            <a:r>
              <a:rPr lang="en-US" sz="3600" b="1" dirty="0">
                <a:ln>
                  <a:solidFill>
                    <a:schemeClr val="tx1">
                      <a:alpha val="43000"/>
                    </a:schemeClr>
                  </a:solidFill>
                </a:ln>
                <a:solidFill>
                  <a:schemeClr val="bg1"/>
                </a:solidFill>
                <a:latin typeface="Arial Black"/>
                <a:cs typeface="Arial Black"/>
              </a:rPr>
              <a:t> para </a:t>
            </a:r>
            <a:r>
              <a:rPr lang="en-US" sz="3600" b="1" dirty="0" err="1">
                <a:ln>
                  <a:solidFill>
                    <a:schemeClr val="tx1">
                      <a:alpha val="43000"/>
                    </a:schemeClr>
                  </a:solidFill>
                </a:ln>
                <a:solidFill>
                  <a:schemeClr val="bg1"/>
                </a:solidFill>
                <a:latin typeface="Arial Black"/>
                <a:cs typeface="Arial Black"/>
              </a:rPr>
              <a:t>abandonar</a:t>
            </a:r>
            <a:r>
              <a:rPr lang="en-US" sz="3600" b="1" dirty="0">
                <a:ln>
                  <a:solidFill>
                    <a:schemeClr val="tx1">
                      <a:alpha val="43000"/>
                    </a:schemeClr>
                  </a:solidFill>
                </a:ln>
                <a:solidFill>
                  <a:schemeClr val="bg1"/>
                </a:solidFill>
                <a:latin typeface="Arial Black"/>
                <a:cs typeface="Arial Black"/>
              </a:rPr>
              <a:t> </a:t>
            </a:r>
            <a:r>
              <a:rPr lang="en-US" sz="3600" b="1" dirty="0" err="1">
                <a:ln>
                  <a:solidFill>
                    <a:schemeClr val="tx1">
                      <a:alpha val="43000"/>
                    </a:schemeClr>
                  </a:solidFill>
                </a:ln>
                <a:solidFill>
                  <a:schemeClr val="bg1"/>
                </a:solidFill>
                <a:latin typeface="Arial Black"/>
                <a:cs typeface="Arial Black"/>
              </a:rPr>
              <a:t>sus</a:t>
            </a:r>
            <a:r>
              <a:rPr lang="en-US" sz="3600" b="1" dirty="0">
                <a:ln>
                  <a:solidFill>
                    <a:schemeClr val="tx1">
                      <a:alpha val="43000"/>
                    </a:schemeClr>
                  </a:solidFill>
                </a:ln>
                <a:solidFill>
                  <a:schemeClr val="bg1"/>
                </a:solidFill>
                <a:latin typeface="Arial Black"/>
                <a:cs typeface="Arial Black"/>
              </a:rPr>
              <a:t> ideas, </a:t>
            </a:r>
            <a:r>
              <a:rPr lang="en-US" sz="3600" b="1" dirty="0" err="1">
                <a:ln>
                  <a:solidFill>
                    <a:schemeClr val="tx1">
                      <a:alpha val="43000"/>
                    </a:schemeClr>
                  </a:solidFill>
                </a:ln>
                <a:solidFill>
                  <a:schemeClr val="bg1"/>
                </a:solidFill>
                <a:latin typeface="Arial Black"/>
                <a:cs typeface="Arial Black"/>
              </a:rPr>
              <a:t>aunque</a:t>
            </a:r>
            <a:r>
              <a:rPr lang="en-US" sz="3600" b="1" dirty="0">
                <a:ln>
                  <a:solidFill>
                    <a:schemeClr val="tx1">
                      <a:alpha val="43000"/>
                    </a:schemeClr>
                  </a:solidFill>
                </a:ln>
                <a:solidFill>
                  <a:schemeClr val="bg1"/>
                </a:solidFill>
                <a:latin typeface="Arial Black"/>
                <a:cs typeface="Arial Black"/>
              </a:rPr>
              <a:t> se </a:t>
            </a:r>
            <a:r>
              <a:rPr lang="en-US" sz="3600" b="1" dirty="0" err="1">
                <a:ln>
                  <a:solidFill>
                    <a:schemeClr val="tx1">
                      <a:alpha val="43000"/>
                    </a:schemeClr>
                  </a:solidFill>
                </a:ln>
                <a:solidFill>
                  <a:schemeClr val="bg1"/>
                </a:solidFill>
                <a:latin typeface="Arial Black"/>
                <a:cs typeface="Arial Black"/>
              </a:rPr>
              <a:t>acumulen</a:t>
            </a:r>
            <a:r>
              <a:rPr lang="en-US" sz="3600" b="1" dirty="0">
                <a:ln>
                  <a:solidFill>
                    <a:schemeClr val="tx1">
                      <a:alpha val="43000"/>
                    </a:schemeClr>
                  </a:solidFill>
                </a:ln>
                <a:solidFill>
                  <a:schemeClr val="bg1"/>
                </a:solidFill>
                <a:latin typeface="Arial Black"/>
                <a:cs typeface="Arial Black"/>
              </a:rPr>
              <a:t> las </a:t>
            </a:r>
            <a:r>
              <a:rPr lang="en-US" sz="3600" b="1" dirty="0" err="1">
                <a:ln>
                  <a:solidFill>
                    <a:schemeClr val="tx1">
                      <a:alpha val="43000"/>
                    </a:schemeClr>
                  </a:solidFill>
                </a:ln>
                <a:solidFill>
                  <a:schemeClr val="bg1"/>
                </a:solidFill>
                <a:latin typeface="Arial Black"/>
                <a:cs typeface="Arial Black"/>
              </a:rPr>
              <a:t>evidencias</a:t>
            </a:r>
            <a:r>
              <a:rPr lang="en-US" sz="3600" b="1" dirty="0">
                <a:ln>
                  <a:solidFill>
                    <a:schemeClr val="tx1">
                      <a:alpha val="43000"/>
                    </a:schemeClr>
                  </a:solidFill>
                </a:ln>
                <a:solidFill>
                  <a:schemeClr val="bg1"/>
                </a:solidFill>
                <a:latin typeface="Arial Black"/>
                <a:cs typeface="Arial Black"/>
              </a:rPr>
              <a:t> de que el </a:t>
            </a:r>
            <a:r>
              <a:rPr lang="en-US" sz="3600" b="1" dirty="0" err="1">
                <a:ln>
                  <a:solidFill>
                    <a:schemeClr val="tx1">
                      <a:alpha val="43000"/>
                    </a:schemeClr>
                  </a:solidFill>
                </a:ln>
                <a:solidFill>
                  <a:schemeClr val="bg1"/>
                </a:solidFill>
                <a:latin typeface="Arial Black"/>
                <a:cs typeface="Arial Black"/>
              </a:rPr>
              <a:t>mensaje</a:t>
            </a:r>
            <a:r>
              <a:rPr lang="en-US" sz="3600" b="1" dirty="0">
                <a:ln>
                  <a:solidFill>
                    <a:schemeClr val="tx1">
                      <a:alpha val="43000"/>
                    </a:schemeClr>
                  </a:solidFill>
                </a:ln>
                <a:solidFill>
                  <a:schemeClr val="bg1"/>
                </a:solidFill>
                <a:latin typeface="Arial Black"/>
                <a:cs typeface="Arial Black"/>
              </a:rPr>
              <a:t> a la </a:t>
            </a:r>
            <a:r>
              <a:rPr lang="en-US" sz="3600" b="1" dirty="0" err="1">
                <a:ln>
                  <a:solidFill>
                    <a:schemeClr val="tx1">
                      <a:alpha val="43000"/>
                    </a:schemeClr>
                  </a:solidFill>
                </a:ln>
                <a:solidFill>
                  <a:schemeClr val="bg1"/>
                </a:solidFill>
                <a:latin typeface="Arial Black"/>
                <a:cs typeface="Arial Black"/>
              </a:rPr>
              <a:t>iglesia</a:t>
            </a:r>
            <a:r>
              <a:rPr lang="en-US" sz="3600" b="1" dirty="0">
                <a:ln>
                  <a:solidFill>
                    <a:schemeClr val="tx1">
                      <a:alpha val="43000"/>
                    </a:schemeClr>
                  </a:solidFill>
                </a:ln>
                <a:solidFill>
                  <a:schemeClr val="bg1"/>
                </a:solidFill>
                <a:latin typeface="Arial Black"/>
                <a:cs typeface="Arial Black"/>
              </a:rPr>
              <a:t> de Laodicea </a:t>
            </a:r>
            <a:r>
              <a:rPr lang="en-US" sz="3600" b="1" dirty="0" err="1">
                <a:ln>
                  <a:solidFill>
                    <a:schemeClr val="tx1">
                      <a:alpha val="43000"/>
                    </a:schemeClr>
                  </a:solidFill>
                </a:ln>
                <a:solidFill>
                  <a:schemeClr val="bg1"/>
                </a:solidFill>
                <a:latin typeface="Arial Black"/>
                <a:cs typeface="Arial Black"/>
              </a:rPr>
              <a:t>es</a:t>
            </a:r>
            <a:r>
              <a:rPr lang="en-US" sz="3600" b="1" dirty="0">
                <a:ln>
                  <a:solidFill>
                    <a:schemeClr val="tx1">
                      <a:alpha val="43000"/>
                    </a:schemeClr>
                  </a:solidFill>
                </a:ln>
                <a:solidFill>
                  <a:schemeClr val="bg1"/>
                </a:solidFill>
                <a:latin typeface="Arial Black"/>
                <a:cs typeface="Arial Black"/>
              </a:rPr>
              <a:t> para </a:t>
            </a:r>
            <a:r>
              <a:rPr lang="en-US" sz="3600" b="1" dirty="0" err="1">
                <a:ln>
                  <a:solidFill>
                    <a:schemeClr val="tx1">
                      <a:alpha val="43000"/>
                    </a:schemeClr>
                  </a:solidFill>
                </a:ln>
                <a:solidFill>
                  <a:schemeClr val="bg1"/>
                </a:solidFill>
                <a:latin typeface="Arial Black"/>
                <a:cs typeface="Arial Black"/>
              </a:rPr>
              <a:t>ellos</a:t>
            </a:r>
            <a:r>
              <a:rPr lang="en-US" sz="3600" b="1" dirty="0">
                <a:ln>
                  <a:solidFill>
                    <a:schemeClr val="tx1">
                      <a:alpha val="43000"/>
                    </a:schemeClr>
                  </a:solidFill>
                </a:ln>
                <a:solidFill>
                  <a:schemeClr val="bg1"/>
                </a:solidFill>
                <a:latin typeface="Arial Black"/>
                <a:cs typeface="Arial Black"/>
              </a:rPr>
              <a:t>. </a:t>
            </a:r>
          </a:p>
        </p:txBody>
      </p:sp>
    </p:spTree>
    <p:extLst>
      <p:ext uri="{BB962C8B-B14F-4D97-AF65-F5344CB8AC3E}">
        <p14:creationId xmlns:p14="http://schemas.microsoft.com/office/powerpoint/2010/main" val="350453048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FCAFC350-57A2-464F-A0A1-21435FF5EB54}"/>
              </a:ext>
            </a:extLst>
          </p:cNvPr>
          <p:cNvSpPr/>
          <p:nvPr/>
        </p:nvSpPr>
        <p:spPr>
          <a:xfrm>
            <a:off x="152400" y="1371600"/>
            <a:ext cx="7696200" cy="5632312"/>
          </a:xfrm>
          <a:prstGeom prst="rect">
            <a:avLst/>
          </a:prstGeom>
          <a:effectLst>
            <a:outerShdw blurRad="50800" dist="50800" dir="5400000" algn="ctr" rotWithShape="0">
              <a:srgbClr val="000000">
                <a:alpha val="82000"/>
              </a:srgbClr>
            </a:outerShdw>
          </a:effectLst>
        </p:spPr>
        <p:txBody>
          <a:bodyPr wrap="square">
            <a:spAutoFit/>
          </a:bodyPr>
          <a:lstStyle/>
          <a:p>
            <a:r>
              <a:rPr lang="en-US" sz="3600" b="1" dirty="0">
                <a:ln>
                  <a:solidFill>
                    <a:schemeClr val="tx1">
                      <a:alpha val="46000"/>
                    </a:schemeClr>
                  </a:solidFill>
                </a:ln>
                <a:solidFill>
                  <a:schemeClr val="bg1"/>
                </a:solidFill>
                <a:latin typeface="Arial Black"/>
                <a:cs typeface="Arial Black"/>
              </a:rPr>
              <a:t>Pero </a:t>
            </a:r>
            <a:r>
              <a:rPr lang="en-US" sz="3600" b="1" dirty="0" err="1">
                <a:ln>
                  <a:solidFill>
                    <a:schemeClr val="tx1">
                      <a:alpha val="46000"/>
                    </a:schemeClr>
                  </a:solidFill>
                </a:ln>
                <a:solidFill>
                  <a:schemeClr val="bg1"/>
                </a:solidFill>
                <a:latin typeface="Arial Black"/>
                <a:cs typeface="Arial Black"/>
              </a:rPr>
              <a:t>esto</a:t>
            </a:r>
            <a:r>
              <a:rPr lang="en-US" sz="3600" b="1" dirty="0">
                <a:ln>
                  <a:solidFill>
                    <a:schemeClr val="tx1">
                      <a:alpha val="46000"/>
                    </a:schemeClr>
                  </a:solidFill>
                </a:ln>
                <a:solidFill>
                  <a:schemeClr val="bg1"/>
                </a:solidFill>
                <a:latin typeface="Arial Black"/>
                <a:cs typeface="Arial Black"/>
              </a:rPr>
              <a:t> no </a:t>
            </a:r>
            <a:r>
              <a:rPr lang="en-US" sz="3600" b="1" dirty="0" err="1">
                <a:ln>
                  <a:solidFill>
                    <a:schemeClr val="tx1">
                      <a:alpha val="46000"/>
                    </a:schemeClr>
                  </a:solidFill>
                </a:ln>
                <a:solidFill>
                  <a:schemeClr val="bg1"/>
                </a:solidFill>
                <a:latin typeface="Arial Black"/>
                <a:cs typeface="Arial Black"/>
              </a:rPr>
              <a:t>producirá</a:t>
            </a:r>
            <a:r>
              <a:rPr lang="en-US" sz="3600" b="1" dirty="0">
                <a:ln>
                  <a:solidFill>
                    <a:schemeClr val="tx1">
                      <a:alpha val="46000"/>
                    </a:schemeClr>
                  </a:solidFill>
                </a:ln>
                <a:solidFill>
                  <a:schemeClr val="bg1"/>
                </a:solidFill>
                <a:latin typeface="Arial Black"/>
                <a:cs typeface="Arial Black"/>
              </a:rPr>
              <a:t> la </a:t>
            </a:r>
            <a:r>
              <a:rPr lang="en-US" sz="3600" b="1" dirty="0" err="1">
                <a:ln>
                  <a:solidFill>
                    <a:schemeClr val="tx1">
                      <a:alpha val="46000"/>
                    </a:schemeClr>
                  </a:solidFill>
                </a:ln>
                <a:solidFill>
                  <a:schemeClr val="bg1"/>
                </a:solidFill>
                <a:latin typeface="Arial Black"/>
                <a:cs typeface="Arial Black"/>
              </a:rPr>
              <a:t>desaparición</a:t>
            </a:r>
            <a:r>
              <a:rPr lang="en-US" sz="3600" b="1" dirty="0">
                <a:ln>
                  <a:solidFill>
                    <a:schemeClr val="tx1">
                      <a:alpha val="46000"/>
                    </a:schemeClr>
                  </a:solidFill>
                </a:ln>
                <a:solidFill>
                  <a:schemeClr val="bg1"/>
                </a:solidFill>
                <a:latin typeface="Arial Black"/>
                <a:cs typeface="Arial Black"/>
              </a:rPr>
              <a:t> de la </a:t>
            </a:r>
            <a:r>
              <a:rPr lang="en-US" sz="3600" b="1" dirty="0" err="1">
                <a:ln>
                  <a:solidFill>
                    <a:schemeClr val="tx1">
                      <a:alpha val="46000"/>
                    </a:schemeClr>
                  </a:solidFill>
                </a:ln>
                <a:solidFill>
                  <a:schemeClr val="bg1"/>
                </a:solidFill>
                <a:latin typeface="Arial Black"/>
                <a:cs typeface="Arial Black"/>
              </a:rPr>
              <a:t>iglesia</a:t>
            </a:r>
            <a:r>
              <a:rPr lang="en-US" sz="3600" b="1" dirty="0">
                <a:ln>
                  <a:solidFill>
                    <a:schemeClr val="tx1">
                      <a:alpha val="46000"/>
                    </a:schemeClr>
                  </a:solidFill>
                </a:ln>
                <a:solidFill>
                  <a:schemeClr val="bg1"/>
                </a:solidFill>
                <a:latin typeface="Arial Black"/>
                <a:cs typeface="Arial Black"/>
              </a:rPr>
              <a:t>. </a:t>
            </a:r>
            <a:r>
              <a:rPr lang="en-US" sz="3600" b="1" dirty="0" err="1">
                <a:ln>
                  <a:solidFill>
                    <a:schemeClr val="tx1">
                      <a:alpha val="46000"/>
                    </a:schemeClr>
                  </a:solidFill>
                </a:ln>
                <a:solidFill>
                  <a:schemeClr val="bg1"/>
                </a:solidFill>
                <a:latin typeface="Arial Black"/>
                <a:cs typeface="Arial Black"/>
              </a:rPr>
              <a:t>Dejemos</a:t>
            </a:r>
            <a:r>
              <a:rPr lang="en-US" sz="3600" b="1" dirty="0">
                <a:ln>
                  <a:solidFill>
                    <a:schemeClr val="tx1">
                      <a:alpha val="46000"/>
                    </a:schemeClr>
                  </a:solidFill>
                </a:ln>
                <a:solidFill>
                  <a:schemeClr val="bg1"/>
                </a:solidFill>
                <a:latin typeface="Arial Black"/>
                <a:cs typeface="Arial Black"/>
              </a:rPr>
              <a:t> que la </a:t>
            </a:r>
            <a:r>
              <a:rPr lang="en-US" sz="3600" b="1" dirty="0" err="1">
                <a:ln>
                  <a:solidFill>
                    <a:schemeClr val="tx1">
                      <a:alpha val="46000"/>
                    </a:schemeClr>
                  </a:solidFill>
                </a:ln>
                <a:solidFill>
                  <a:schemeClr val="bg1"/>
                </a:solidFill>
                <a:latin typeface="Arial Black"/>
                <a:cs typeface="Arial Black"/>
              </a:rPr>
              <a:t>cizaña</a:t>
            </a:r>
            <a:r>
              <a:rPr lang="en-US" sz="3600" b="1" dirty="0">
                <a:ln>
                  <a:solidFill>
                    <a:schemeClr val="tx1">
                      <a:alpha val="46000"/>
                    </a:schemeClr>
                  </a:solidFill>
                </a:ln>
                <a:solidFill>
                  <a:schemeClr val="bg1"/>
                </a:solidFill>
                <a:latin typeface="Arial Black"/>
                <a:cs typeface="Arial Black"/>
              </a:rPr>
              <a:t> y el </a:t>
            </a:r>
            <a:r>
              <a:rPr lang="en-US" sz="3600" b="1" dirty="0" err="1">
                <a:ln>
                  <a:solidFill>
                    <a:schemeClr val="tx1">
                      <a:alpha val="46000"/>
                    </a:schemeClr>
                  </a:solidFill>
                </a:ln>
                <a:solidFill>
                  <a:schemeClr val="bg1"/>
                </a:solidFill>
                <a:latin typeface="Arial Black"/>
                <a:cs typeface="Arial Black"/>
              </a:rPr>
              <a:t>trigo</a:t>
            </a:r>
            <a:r>
              <a:rPr lang="en-US" sz="3600" b="1" dirty="0">
                <a:ln>
                  <a:solidFill>
                    <a:schemeClr val="tx1">
                      <a:alpha val="46000"/>
                    </a:schemeClr>
                  </a:solidFill>
                </a:ln>
                <a:solidFill>
                  <a:schemeClr val="bg1"/>
                </a:solidFill>
                <a:latin typeface="Arial Black"/>
                <a:cs typeface="Arial Black"/>
              </a:rPr>
              <a:t> </a:t>
            </a:r>
            <a:r>
              <a:rPr lang="en-US" sz="3600" b="1" dirty="0" err="1">
                <a:ln>
                  <a:solidFill>
                    <a:schemeClr val="tx1">
                      <a:alpha val="46000"/>
                    </a:schemeClr>
                  </a:solidFill>
                </a:ln>
                <a:solidFill>
                  <a:schemeClr val="bg1"/>
                </a:solidFill>
                <a:latin typeface="Arial Black"/>
                <a:cs typeface="Arial Black"/>
              </a:rPr>
              <a:t>crezcan</a:t>
            </a:r>
            <a:r>
              <a:rPr lang="en-US" sz="3600" b="1" dirty="0">
                <a:ln>
                  <a:solidFill>
                    <a:schemeClr val="tx1">
                      <a:alpha val="46000"/>
                    </a:schemeClr>
                  </a:solidFill>
                </a:ln>
                <a:solidFill>
                  <a:schemeClr val="bg1"/>
                </a:solidFill>
                <a:latin typeface="Arial Black"/>
                <a:cs typeface="Arial Black"/>
              </a:rPr>
              <a:t> </a:t>
            </a:r>
            <a:r>
              <a:rPr lang="en-US" sz="3600" b="1" dirty="0" err="1">
                <a:ln>
                  <a:solidFill>
                    <a:schemeClr val="tx1">
                      <a:alpha val="46000"/>
                    </a:schemeClr>
                  </a:solidFill>
                </a:ln>
                <a:solidFill>
                  <a:schemeClr val="bg1"/>
                </a:solidFill>
                <a:latin typeface="Arial Black"/>
                <a:cs typeface="Arial Black"/>
              </a:rPr>
              <a:t>juntos</a:t>
            </a:r>
            <a:r>
              <a:rPr lang="en-US" sz="3600" b="1" dirty="0">
                <a:ln>
                  <a:solidFill>
                    <a:schemeClr val="tx1">
                      <a:alpha val="46000"/>
                    </a:schemeClr>
                  </a:solidFill>
                </a:ln>
                <a:solidFill>
                  <a:schemeClr val="bg1"/>
                </a:solidFill>
                <a:latin typeface="Arial Black"/>
                <a:cs typeface="Arial Black"/>
              </a:rPr>
              <a:t> hasta la </a:t>
            </a:r>
            <a:r>
              <a:rPr lang="en-US" sz="3600" b="1" dirty="0" err="1">
                <a:ln>
                  <a:solidFill>
                    <a:schemeClr val="tx1">
                      <a:alpha val="46000"/>
                    </a:schemeClr>
                  </a:solidFill>
                </a:ln>
                <a:solidFill>
                  <a:schemeClr val="bg1"/>
                </a:solidFill>
                <a:latin typeface="Arial Black"/>
                <a:cs typeface="Arial Black"/>
              </a:rPr>
              <a:t>cosecha</a:t>
            </a:r>
            <a:r>
              <a:rPr lang="en-US" sz="3600" b="1" dirty="0">
                <a:ln>
                  <a:solidFill>
                    <a:schemeClr val="tx1">
                      <a:alpha val="46000"/>
                    </a:schemeClr>
                  </a:solidFill>
                </a:ln>
                <a:solidFill>
                  <a:schemeClr val="bg1"/>
                </a:solidFill>
                <a:latin typeface="Arial Black"/>
                <a:cs typeface="Arial Black"/>
              </a:rPr>
              <a:t>. </a:t>
            </a:r>
            <a:r>
              <a:rPr lang="en-US" sz="3600" b="1" dirty="0" err="1">
                <a:ln>
                  <a:solidFill>
                    <a:schemeClr val="tx1">
                      <a:alpha val="46000"/>
                    </a:schemeClr>
                  </a:solidFill>
                </a:ln>
                <a:solidFill>
                  <a:schemeClr val="bg1"/>
                </a:solidFill>
                <a:latin typeface="Arial Black"/>
                <a:cs typeface="Arial Black"/>
              </a:rPr>
              <a:t>Entonces</a:t>
            </a:r>
            <a:r>
              <a:rPr lang="en-US" sz="3600" b="1" dirty="0">
                <a:ln>
                  <a:solidFill>
                    <a:schemeClr val="tx1">
                      <a:alpha val="46000"/>
                    </a:schemeClr>
                  </a:solidFill>
                </a:ln>
                <a:solidFill>
                  <a:schemeClr val="bg1"/>
                </a:solidFill>
                <a:latin typeface="Arial Black"/>
                <a:cs typeface="Arial Black"/>
              </a:rPr>
              <a:t> </a:t>
            </a:r>
            <a:r>
              <a:rPr lang="en-US" sz="3600" b="1" dirty="0" err="1">
                <a:ln>
                  <a:solidFill>
                    <a:schemeClr val="tx1">
                      <a:alpha val="46000"/>
                    </a:schemeClr>
                  </a:solidFill>
                </a:ln>
                <a:solidFill>
                  <a:schemeClr val="bg1"/>
                </a:solidFill>
                <a:latin typeface="Arial Black"/>
                <a:cs typeface="Arial Black"/>
              </a:rPr>
              <a:t>los</a:t>
            </a:r>
            <a:r>
              <a:rPr lang="en-US" sz="3600" b="1" dirty="0">
                <a:ln>
                  <a:solidFill>
                    <a:schemeClr val="tx1">
                      <a:alpha val="46000"/>
                    </a:schemeClr>
                  </a:solidFill>
                </a:ln>
                <a:solidFill>
                  <a:schemeClr val="bg1"/>
                </a:solidFill>
                <a:latin typeface="Arial Black"/>
                <a:cs typeface="Arial Black"/>
              </a:rPr>
              <a:t> </a:t>
            </a:r>
            <a:r>
              <a:rPr lang="en-US" sz="3600" b="1" dirty="0" err="1">
                <a:ln>
                  <a:solidFill>
                    <a:schemeClr val="tx1">
                      <a:alpha val="46000"/>
                    </a:schemeClr>
                  </a:solidFill>
                </a:ln>
                <a:solidFill>
                  <a:schemeClr val="bg1"/>
                </a:solidFill>
                <a:latin typeface="Arial Black"/>
                <a:cs typeface="Arial Black"/>
              </a:rPr>
              <a:t>ángeles</a:t>
            </a:r>
            <a:r>
              <a:rPr lang="en-US" sz="3600" b="1" dirty="0">
                <a:ln>
                  <a:solidFill>
                    <a:schemeClr val="tx1">
                      <a:alpha val="46000"/>
                    </a:schemeClr>
                  </a:solidFill>
                </a:ln>
                <a:solidFill>
                  <a:schemeClr val="bg1"/>
                </a:solidFill>
                <a:latin typeface="Arial Black"/>
                <a:cs typeface="Arial Black"/>
              </a:rPr>
              <a:t> </a:t>
            </a:r>
            <a:r>
              <a:rPr lang="en-US" sz="3600" b="1" dirty="0" err="1">
                <a:ln>
                  <a:solidFill>
                    <a:schemeClr val="tx1">
                      <a:alpha val="46000"/>
                    </a:schemeClr>
                  </a:solidFill>
                </a:ln>
                <a:solidFill>
                  <a:schemeClr val="bg1"/>
                </a:solidFill>
                <a:latin typeface="Arial Black"/>
                <a:cs typeface="Arial Black"/>
              </a:rPr>
              <a:t>harán</a:t>
            </a:r>
            <a:r>
              <a:rPr lang="en-US" sz="3600" b="1" dirty="0">
                <a:ln>
                  <a:solidFill>
                    <a:schemeClr val="tx1">
                      <a:alpha val="46000"/>
                    </a:schemeClr>
                  </a:solidFill>
                </a:ln>
                <a:solidFill>
                  <a:schemeClr val="bg1"/>
                </a:solidFill>
                <a:latin typeface="Arial Black"/>
                <a:cs typeface="Arial Black"/>
              </a:rPr>
              <a:t> la </a:t>
            </a:r>
            <a:r>
              <a:rPr lang="en-US" sz="3600" b="1" dirty="0" err="1">
                <a:ln>
                  <a:solidFill>
                    <a:schemeClr val="tx1">
                      <a:alpha val="46000"/>
                    </a:schemeClr>
                  </a:solidFill>
                </a:ln>
                <a:solidFill>
                  <a:schemeClr val="bg1"/>
                </a:solidFill>
                <a:latin typeface="Arial Black"/>
                <a:cs typeface="Arial Black"/>
              </a:rPr>
              <a:t>obra</a:t>
            </a:r>
            <a:r>
              <a:rPr lang="en-US" sz="3600" b="1" dirty="0">
                <a:ln>
                  <a:solidFill>
                    <a:schemeClr val="tx1">
                      <a:alpha val="46000"/>
                    </a:schemeClr>
                  </a:solidFill>
                </a:ln>
                <a:solidFill>
                  <a:schemeClr val="bg1"/>
                </a:solidFill>
                <a:latin typeface="Arial Black"/>
                <a:cs typeface="Arial Black"/>
              </a:rPr>
              <a:t> de </a:t>
            </a:r>
            <a:r>
              <a:rPr lang="en-US" sz="3600" b="1" dirty="0" err="1">
                <a:ln>
                  <a:solidFill>
                    <a:schemeClr val="tx1">
                      <a:alpha val="46000"/>
                    </a:schemeClr>
                  </a:solidFill>
                </a:ln>
                <a:solidFill>
                  <a:schemeClr val="bg1"/>
                </a:solidFill>
                <a:latin typeface="Arial Black"/>
                <a:cs typeface="Arial Black"/>
              </a:rPr>
              <a:t>separación</a:t>
            </a:r>
            <a:r>
              <a:rPr lang="en-US" sz="3600" b="1" dirty="0">
                <a:ln>
                  <a:solidFill>
                    <a:schemeClr val="tx1">
                      <a:alpha val="46000"/>
                    </a:schemeClr>
                  </a:solidFill>
                </a:ln>
                <a:solidFill>
                  <a:schemeClr val="bg1"/>
                </a:solidFill>
                <a:latin typeface="Arial Black"/>
                <a:cs typeface="Arial Black"/>
              </a:rPr>
              <a:t>”.</a:t>
            </a:r>
            <a:br>
              <a:rPr lang="en-US" sz="3600" b="1" dirty="0">
                <a:ln>
                  <a:solidFill>
                    <a:schemeClr val="tx1">
                      <a:alpha val="46000"/>
                    </a:schemeClr>
                  </a:solidFill>
                </a:ln>
                <a:solidFill>
                  <a:schemeClr val="bg1"/>
                </a:solidFill>
                <a:latin typeface="Arial Black"/>
                <a:cs typeface="Arial Black"/>
              </a:rPr>
            </a:br>
            <a:r>
              <a:rPr lang="en-US" sz="3600" b="1" i="1" dirty="0">
                <a:ln>
                  <a:solidFill>
                    <a:schemeClr val="tx1">
                      <a:alpha val="46000"/>
                    </a:schemeClr>
                  </a:solidFill>
                </a:ln>
                <a:solidFill>
                  <a:schemeClr val="bg1"/>
                </a:solidFill>
                <a:latin typeface="Arial Black"/>
                <a:cs typeface="Arial Black"/>
              </a:rPr>
              <a:t>(EGW.  The Review and Herald, 19 de </a:t>
            </a:r>
            <a:r>
              <a:rPr lang="en-US" sz="3600" b="1" i="1" dirty="0" err="1">
                <a:ln>
                  <a:solidFill>
                    <a:schemeClr val="tx1">
                      <a:alpha val="46000"/>
                    </a:schemeClr>
                  </a:solidFill>
                </a:ln>
                <a:solidFill>
                  <a:schemeClr val="bg1"/>
                </a:solidFill>
                <a:latin typeface="Arial Black"/>
                <a:cs typeface="Arial Black"/>
              </a:rPr>
              <a:t>septiembre</a:t>
            </a:r>
            <a:r>
              <a:rPr lang="en-US" sz="3600" b="1" i="1" dirty="0">
                <a:ln>
                  <a:solidFill>
                    <a:schemeClr val="tx1">
                      <a:alpha val="46000"/>
                    </a:schemeClr>
                  </a:solidFill>
                </a:ln>
                <a:solidFill>
                  <a:schemeClr val="bg1"/>
                </a:solidFill>
                <a:latin typeface="Arial Black"/>
                <a:cs typeface="Arial Black"/>
              </a:rPr>
              <a:t> de 1893)</a:t>
            </a:r>
            <a:endParaRPr lang="en-US" sz="3600" b="1" dirty="0">
              <a:ln>
                <a:solidFill>
                  <a:schemeClr val="tx1">
                    <a:alpha val="46000"/>
                  </a:schemeClr>
                </a:solidFill>
              </a:ln>
              <a:solidFill>
                <a:schemeClr val="bg1"/>
              </a:solidFill>
              <a:latin typeface="Arial Black"/>
              <a:cs typeface="Arial Black"/>
            </a:endParaRPr>
          </a:p>
        </p:txBody>
      </p:sp>
    </p:spTree>
    <p:extLst>
      <p:ext uri="{BB962C8B-B14F-4D97-AF65-F5344CB8AC3E}">
        <p14:creationId xmlns:p14="http://schemas.microsoft.com/office/powerpoint/2010/main" val="336502883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Content Placeholder 2">
            <a:extLst>
              <a:ext uri="{FF2B5EF4-FFF2-40B4-BE49-F238E27FC236}">
                <a16:creationId xmlns:a16="http://schemas.microsoft.com/office/drawing/2014/main" id="{FCE766E3-2AC1-9846-853B-47CF1BBA7CBB}"/>
              </a:ext>
            </a:extLst>
          </p:cNvPr>
          <p:cNvSpPr txBox="1">
            <a:spLocks/>
          </p:cNvSpPr>
          <p:nvPr/>
        </p:nvSpPr>
        <p:spPr bwMode="auto">
          <a:xfrm>
            <a:off x="228600" y="1600200"/>
            <a:ext cx="7623313" cy="5844209"/>
          </a:xfrm>
          <a:prstGeom prst="rect">
            <a:avLst/>
          </a:prstGeom>
          <a:noFill/>
          <a:ln>
            <a:noFill/>
          </a:ln>
          <a:effectLst>
            <a:outerShdw blurRad="50800" dist="50800" dir="5400000" algn="ctr" rotWithShape="0">
              <a:srgbClr val="000000">
                <a:alpha val="82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en-US" b="1" dirty="0">
                <a:ln>
                  <a:solidFill>
                    <a:schemeClr val="tx1">
                      <a:alpha val="41000"/>
                    </a:schemeClr>
                  </a:solidFill>
                </a:ln>
                <a:solidFill>
                  <a:schemeClr val="bg1"/>
                </a:solidFill>
                <a:latin typeface="Arial Black"/>
                <a:cs typeface="Arial Black"/>
              </a:rPr>
              <a:t>“La </a:t>
            </a:r>
            <a:r>
              <a:rPr lang="en-US" b="1" dirty="0" err="1">
                <a:ln>
                  <a:solidFill>
                    <a:schemeClr val="tx1">
                      <a:alpha val="41000"/>
                    </a:schemeClr>
                  </a:solidFill>
                </a:ln>
                <a:solidFill>
                  <a:schemeClr val="bg1"/>
                </a:solidFill>
                <a:latin typeface="Arial Black"/>
                <a:cs typeface="Arial Black"/>
              </a:rPr>
              <a:t>influencia</a:t>
            </a:r>
            <a:r>
              <a:rPr lang="en-US" b="1" dirty="0">
                <a:ln>
                  <a:solidFill>
                    <a:schemeClr val="tx1">
                      <a:alpha val="41000"/>
                    </a:schemeClr>
                  </a:solidFill>
                </a:ln>
                <a:solidFill>
                  <a:schemeClr val="bg1"/>
                </a:solidFill>
                <a:latin typeface="Arial Black"/>
                <a:cs typeface="Arial Black"/>
              </a:rPr>
              <a:t> de </a:t>
            </a:r>
            <a:r>
              <a:rPr lang="en-US" b="1" dirty="0" err="1">
                <a:ln>
                  <a:solidFill>
                    <a:schemeClr val="tx1">
                      <a:alpha val="41000"/>
                    </a:schemeClr>
                  </a:solidFill>
                </a:ln>
                <a:solidFill>
                  <a:schemeClr val="bg1"/>
                </a:solidFill>
                <a:latin typeface="Arial Black"/>
                <a:cs typeface="Arial Black"/>
              </a:rPr>
              <a:t>esta</a:t>
            </a:r>
            <a:r>
              <a:rPr lang="en-US" b="1" dirty="0">
                <a:ln>
                  <a:solidFill>
                    <a:schemeClr val="tx1">
                      <a:alpha val="41000"/>
                    </a:schemeClr>
                  </a:solidFill>
                </a:ln>
                <a:solidFill>
                  <a:schemeClr val="bg1"/>
                </a:solidFill>
                <a:latin typeface="Arial Black"/>
                <a:cs typeface="Arial Black"/>
              </a:rPr>
              <a:t> </a:t>
            </a:r>
            <a:r>
              <a:rPr lang="en-US" b="1" dirty="0" err="1">
                <a:ln>
                  <a:solidFill>
                    <a:schemeClr val="tx1">
                      <a:alpha val="41000"/>
                    </a:schemeClr>
                  </a:solidFill>
                </a:ln>
                <a:solidFill>
                  <a:schemeClr val="bg1"/>
                </a:solidFill>
                <a:latin typeface="Arial Black"/>
                <a:cs typeface="Arial Black"/>
              </a:rPr>
              <a:t>clase</a:t>
            </a:r>
            <a:r>
              <a:rPr lang="en-US" b="1" dirty="0">
                <a:ln>
                  <a:solidFill>
                    <a:schemeClr val="tx1">
                      <a:alpha val="41000"/>
                    </a:schemeClr>
                  </a:solidFill>
                </a:ln>
                <a:solidFill>
                  <a:schemeClr val="bg1"/>
                </a:solidFill>
                <a:latin typeface="Arial Black"/>
                <a:cs typeface="Arial Black"/>
              </a:rPr>
              <a:t> de personas </a:t>
            </a:r>
            <a:r>
              <a:rPr lang="en-US" b="1" dirty="0" err="1">
                <a:ln>
                  <a:solidFill>
                    <a:schemeClr val="tx1">
                      <a:alpha val="41000"/>
                    </a:schemeClr>
                  </a:solidFill>
                </a:ln>
                <a:solidFill>
                  <a:schemeClr val="bg1"/>
                </a:solidFill>
                <a:latin typeface="Arial Black"/>
                <a:cs typeface="Arial Black"/>
              </a:rPr>
              <a:t>rebeldes</a:t>
            </a:r>
            <a:r>
              <a:rPr lang="en-US" b="1" dirty="0">
                <a:ln>
                  <a:solidFill>
                    <a:schemeClr val="tx1">
                      <a:alpha val="41000"/>
                    </a:schemeClr>
                  </a:solidFill>
                </a:ln>
                <a:solidFill>
                  <a:schemeClr val="bg1"/>
                </a:solidFill>
                <a:latin typeface="Arial Black"/>
                <a:cs typeface="Arial Black"/>
              </a:rPr>
              <a:t> se ha </a:t>
            </a:r>
            <a:r>
              <a:rPr lang="en-US" b="1" dirty="0" err="1">
                <a:ln>
                  <a:solidFill>
                    <a:schemeClr val="tx1">
                      <a:alpha val="41000"/>
                    </a:schemeClr>
                  </a:solidFill>
                </a:ln>
                <a:solidFill>
                  <a:schemeClr val="bg1"/>
                </a:solidFill>
                <a:latin typeface="Arial Black"/>
                <a:cs typeface="Arial Black"/>
              </a:rPr>
              <a:t>estado</a:t>
            </a:r>
            <a:r>
              <a:rPr lang="en-US" b="1" dirty="0">
                <a:ln>
                  <a:solidFill>
                    <a:schemeClr val="tx1">
                      <a:alpha val="41000"/>
                    </a:schemeClr>
                  </a:solidFill>
                </a:ln>
                <a:solidFill>
                  <a:schemeClr val="bg1"/>
                </a:solidFill>
                <a:latin typeface="Arial Black"/>
                <a:cs typeface="Arial Black"/>
              </a:rPr>
              <a:t> </a:t>
            </a:r>
            <a:r>
              <a:rPr lang="en-US" b="1" dirty="0" err="1">
                <a:ln>
                  <a:solidFill>
                    <a:schemeClr val="tx1">
                      <a:alpha val="41000"/>
                    </a:schemeClr>
                  </a:solidFill>
                </a:ln>
                <a:solidFill>
                  <a:schemeClr val="bg1"/>
                </a:solidFill>
                <a:latin typeface="Arial Black"/>
                <a:cs typeface="Arial Black"/>
              </a:rPr>
              <a:t>ejerciendo</a:t>
            </a:r>
            <a:r>
              <a:rPr lang="en-US" b="1" dirty="0">
                <a:ln>
                  <a:solidFill>
                    <a:schemeClr val="tx1">
                      <a:alpha val="41000"/>
                    </a:schemeClr>
                  </a:solidFill>
                </a:ln>
                <a:solidFill>
                  <a:schemeClr val="bg1"/>
                </a:solidFill>
                <a:latin typeface="Arial Black"/>
                <a:cs typeface="Arial Black"/>
              </a:rPr>
              <a:t> </a:t>
            </a:r>
            <a:r>
              <a:rPr lang="en-US" b="1" dirty="0" err="1">
                <a:ln>
                  <a:solidFill>
                    <a:schemeClr val="tx1">
                      <a:alpha val="41000"/>
                    </a:schemeClr>
                  </a:solidFill>
                </a:ln>
                <a:solidFill>
                  <a:schemeClr val="bg1"/>
                </a:solidFill>
                <a:latin typeface="Arial Black"/>
                <a:cs typeface="Arial Black"/>
              </a:rPr>
              <a:t>en</a:t>
            </a:r>
            <a:r>
              <a:rPr lang="en-US" b="1" dirty="0">
                <a:ln>
                  <a:solidFill>
                    <a:schemeClr val="tx1">
                      <a:alpha val="41000"/>
                    </a:schemeClr>
                  </a:solidFill>
                </a:ln>
                <a:solidFill>
                  <a:schemeClr val="bg1"/>
                </a:solidFill>
                <a:latin typeface="Arial Black"/>
                <a:cs typeface="Arial Black"/>
              </a:rPr>
              <a:t> </a:t>
            </a:r>
            <a:r>
              <a:rPr lang="en-US" b="1" dirty="0" err="1">
                <a:ln>
                  <a:solidFill>
                    <a:schemeClr val="tx1">
                      <a:alpha val="41000"/>
                    </a:schemeClr>
                  </a:solidFill>
                </a:ln>
                <a:solidFill>
                  <a:schemeClr val="bg1"/>
                </a:solidFill>
                <a:latin typeface="Arial Black"/>
                <a:cs typeface="Arial Black"/>
              </a:rPr>
              <a:t>secreto</a:t>
            </a:r>
            <a:r>
              <a:rPr lang="en-US" b="1" dirty="0">
                <a:ln>
                  <a:solidFill>
                    <a:schemeClr val="tx1">
                      <a:alpha val="41000"/>
                    </a:schemeClr>
                  </a:solidFill>
                </a:ln>
                <a:solidFill>
                  <a:schemeClr val="bg1"/>
                </a:solidFill>
                <a:latin typeface="Arial Black"/>
                <a:cs typeface="Arial Black"/>
              </a:rPr>
              <a:t>. </a:t>
            </a:r>
            <a:r>
              <a:rPr lang="en-US" b="1" dirty="0" err="1">
                <a:ln>
                  <a:solidFill>
                    <a:schemeClr val="tx1">
                      <a:alpha val="41000"/>
                    </a:schemeClr>
                  </a:solidFill>
                </a:ln>
                <a:solidFill>
                  <a:schemeClr val="bg1"/>
                </a:solidFill>
                <a:latin typeface="Arial Black"/>
                <a:cs typeface="Arial Black"/>
              </a:rPr>
              <a:t>Algunas</a:t>
            </a:r>
            <a:r>
              <a:rPr lang="en-US" b="1" dirty="0">
                <a:ln>
                  <a:solidFill>
                    <a:schemeClr val="tx1">
                      <a:alpha val="41000"/>
                    </a:schemeClr>
                  </a:solidFill>
                </a:ln>
                <a:solidFill>
                  <a:schemeClr val="bg1"/>
                </a:solidFill>
                <a:latin typeface="Arial Black"/>
                <a:cs typeface="Arial Black"/>
              </a:rPr>
              <a:t> no se </a:t>
            </a:r>
            <a:r>
              <a:rPr lang="en-US" b="1" dirty="0" err="1">
                <a:ln>
                  <a:solidFill>
                    <a:schemeClr val="tx1">
                      <a:alpha val="41000"/>
                    </a:schemeClr>
                  </a:solidFill>
                </a:ln>
                <a:solidFill>
                  <a:schemeClr val="bg1"/>
                </a:solidFill>
                <a:latin typeface="Arial Black"/>
                <a:cs typeface="Arial Black"/>
              </a:rPr>
              <a:t>dan</a:t>
            </a:r>
            <a:r>
              <a:rPr lang="en-US" b="1" dirty="0">
                <a:ln>
                  <a:solidFill>
                    <a:schemeClr val="tx1">
                      <a:alpha val="41000"/>
                    </a:schemeClr>
                  </a:solidFill>
                </a:ln>
                <a:solidFill>
                  <a:schemeClr val="bg1"/>
                </a:solidFill>
                <a:latin typeface="Arial Black"/>
                <a:cs typeface="Arial Black"/>
              </a:rPr>
              <a:t> </a:t>
            </a:r>
            <a:r>
              <a:rPr lang="en-US" b="1" dirty="0" err="1">
                <a:ln>
                  <a:solidFill>
                    <a:schemeClr val="tx1">
                      <a:alpha val="41000"/>
                    </a:schemeClr>
                  </a:solidFill>
                </a:ln>
                <a:solidFill>
                  <a:schemeClr val="bg1"/>
                </a:solidFill>
                <a:latin typeface="Arial Black"/>
                <a:cs typeface="Arial Black"/>
              </a:rPr>
              <a:t>cuenta</a:t>
            </a:r>
            <a:r>
              <a:rPr lang="en-US" b="1" dirty="0">
                <a:ln>
                  <a:solidFill>
                    <a:schemeClr val="tx1">
                      <a:alpha val="41000"/>
                    </a:schemeClr>
                  </a:solidFill>
                </a:ln>
                <a:solidFill>
                  <a:schemeClr val="bg1"/>
                </a:solidFill>
                <a:latin typeface="Arial Black"/>
                <a:cs typeface="Arial Black"/>
              </a:rPr>
              <a:t> del </a:t>
            </a:r>
            <a:r>
              <a:rPr lang="en-US" b="1" dirty="0" err="1">
                <a:ln>
                  <a:solidFill>
                    <a:schemeClr val="tx1">
                      <a:alpha val="41000"/>
                    </a:schemeClr>
                  </a:solidFill>
                </a:ln>
                <a:solidFill>
                  <a:schemeClr val="bg1"/>
                </a:solidFill>
                <a:latin typeface="Arial Black"/>
                <a:cs typeface="Arial Black"/>
              </a:rPr>
              <a:t>daño</a:t>
            </a:r>
            <a:r>
              <a:rPr lang="en-US" b="1" dirty="0">
                <a:ln>
                  <a:solidFill>
                    <a:schemeClr val="tx1">
                      <a:alpha val="41000"/>
                    </a:schemeClr>
                  </a:solidFill>
                </a:ln>
                <a:solidFill>
                  <a:schemeClr val="bg1"/>
                </a:solidFill>
                <a:latin typeface="Arial Black"/>
                <a:cs typeface="Arial Black"/>
              </a:rPr>
              <a:t> que </a:t>
            </a:r>
            <a:r>
              <a:rPr lang="en-US" b="1" dirty="0" err="1">
                <a:ln>
                  <a:solidFill>
                    <a:schemeClr val="tx1">
                      <a:alpha val="41000"/>
                    </a:schemeClr>
                  </a:solidFill>
                </a:ln>
                <a:solidFill>
                  <a:schemeClr val="bg1"/>
                </a:solidFill>
                <a:latin typeface="Arial Black"/>
                <a:cs typeface="Arial Black"/>
              </a:rPr>
              <a:t>causan</a:t>
            </a:r>
            <a:r>
              <a:rPr lang="en-US" b="1" dirty="0">
                <a:ln>
                  <a:solidFill>
                    <a:schemeClr val="tx1">
                      <a:alpha val="41000"/>
                    </a:schemeClr>
                  </a:solidFill>
                </a:ln>
                <a:solidFill>
                  <a:schemeClr val="bg1"/>
                </a:solidFill>
                <a:latin typeface="Arial Black"/>
                <a:cs typeface="Arial Black"/>
              </a:rPr>
              <a:t>; </a:t>
            </a:r>
            <a:r>
              <a:rPr lang="en-US" b="1" dirty="0" err="1">
                <a:ln>
                  <a:solidFill>
                    <a:schemeClr val="tx1">
                      <a:alpha val="41000"/>
                    </a:schemeClr>
                  </a:solidFill>
                </a:ln>
                <a:solidFill>
                  <a:schemeClr val="bg1"/>
                </a:solidFill>
                <a:latin typeface="Arial Black"/>
                <a:cs typeface="Arial Black"/>
              </a:rPr>
              <a:t>pero</a:t>
            </a:r>
            <a:r>
              <a:rPr lang="en-US" b="1" dirty="0">
                <a:ln>
                  <a:solidFill>
                    <a:schemeClr val="tx1">
                      <a:alpha val="41000"/>
                    </a:schemeClr>
                  </a:solidFill>
                </a:ln>
                <a:solidFill>
                  <a:schemeClr val="bg1"/>
                </a:solidFill>
                <a:latin typeface="Arial Black"/>
                <a:cs typeface="Arial Black"/>
              </a:rPr>
              <a:t> al </a:t>
            </a:r>
            <a:r>
              <a:rPr lang="en-US" b="1" dirty="0" err="1">
                <a:ln>
                  <a:solidFill>
                    <a:schemeClr val="tx1">
                      <a:alpha val="41000"/>
                    </a:schemeClr>
                  </a:solidFill>
                </a:ln>
                <a:solidFill>
                  <a:schemeClr val="bg1"/>
                </a:solidFill>
                <a:latin typeface="Arial Black"/>
                <a:cs typeface="Arial Black"/>
              </a:rPr>
              <a:t>manifestar</a:t>
            </a:r>
            <a:r>
              <a:rPr lang="en-US" b="1" dirty="0">
                <a:ln>
                  <a:solidFill>
                    <a:schemeClr val="tx1">
                      <a:alpha val="41000"/>
                    </a:schemeClr>
                  </a:solidFill>
                </a:ln>
                <a:solidFill>
                  <a:schemeClr val="bg1"/>
                </a:solidFill>
                <a:latin typeface="Arial Black"/>
                <a:cs typeface="Arial Black"/>
              </a:rPr>
              <a:t> </a:t>
            </a:r>
            <a:r>
              <a:rPr lang="en-US" b="1" dirty="0" err="1">
                <a:ln>
                  <a:solidFill>
                    <a:schemeClr val="tx1">
                      <a:alpha val="41000"/>
                    </a:schemeClr>
                  </a:solidFill>
                </a:ln>
                <a:solidFill>
                  <a:schemeClr val="bg1"/>
                </a:solidFill>
                <a:latin typeface="Arial Black"/>
                <a:cs typeface="Arial Black"/>
              </a:rPr>
              <a:t>orgullo</a:t>
            </a:r>
            <a:r>
              <a:rPr lang="en-US" b="1" dirty="0">
                <a:ln>
                  <a:solidFill>
                    <a:schemeClr val="tx1">
                      <a:alpha val="41000"/>
                    </a:schemeClr>
                  </a:solidFill>
                </a:ln>
                <a:solidFill>
                  <a:schemeClr val="bg1"/>
                </a:solidFill>
                <a:latin typeface="Arial Black"/>
                <a:cs typeface="Arial Black"/>
              </a:rPr>
              <a:t> y </a:t>
            </a:r>
            <a:r>
              <a:rPr lang="en-US" b="1" dirty="0" err="1">
                <a:ln>
                  <a:solidFill>
                    <a:schemeClr val="tx1">
                      <a:alpha val="41000"/>
                    </a:schemeClr>
                  </a:solidFill>
                </a:ln>
                <a:solidFill>
                  <a:schemeClr val="bg1"/>
                </a:solidFill>
                <a:latin typeface="Arial Black"/>
                <a:cs typeface="Arial Black"/>
              </a:rPr>
              <a:t>rebeldía</a:t>
            </a:r>
            <a:r>
              <a:rPr lang="en-US" b="1" dirty="0">
                <a:ln>
                  <a:solidFill>
                    <a:schemeClr val="tx1">
                      <a:alpha val="41000"/>
                    </a:schemeClr>
                  </a:solidFill>
                </a:ln>
                <a:solidFill>
                  <a:schemeClr val="bg1"/>
                </a:solidFill>
                <a:latin typeface="Arial Black"/>
                <a:cs typeface="Arial Black"/>
              </a:rPr>
              <a:t>, </a:t>
            </a:r>
            <a:r>
              <a:rPr lang="en-US" b="1" dirty="0" err="1">
                <a:ln>
                  <a:solidFill>
                    <a:schemeClr val="tx1">
                      <a:alpha val="41000"/>
                    </a:schemeClr>
                  </a:solidFill>
                </a:ln>
                <a:solidFill>
                  <a:schemeClr val="bg1"/>
                </a:solidFill>
                <a:latin typeface="Arial Black"/>
                <a:cs typeface="Arial Black"/>
              </a:rPr>
              <a:t>conducen</a:t>
            </a:r>
            <a:r>
              <a:rPr lang="en-US" b="1" dirty="0">
                <a:ln>
                  <a:solidFill>
                    <a:schemeClr val="tx1">
                      <a:alpha val="41000"/>
                    </a:schemeClr>
                  </a:solidFill>
                </a:ln>
                <a:solidFill>
                  <a:schemeClr val="bg1"/>
                </a:solidFill>
                <a:latin typeface="Arial Black"/>
                <a:cs typeface="Arial Black"/>
              </a:rPr>
              <a:t> a </a:t>
            </a:r>
            <a:r>
              <a:rPr lang="en-US" b="1" dirty="0" err="1">
                <a:ln>
                  <a:solidFill>
                    <a:schemeClr val="tx1">
                      <a:alpha val="41000"/>
                    </a:schemeClr>
                  </a:solidFill>
                </a:ln>
                <a:solidFill>
                  <a:schemeClr val="bg1"/>
                </a:solidFill>
                <a:latin typeface="Arial Black"/>
                <a:cs typeface="Arial Black"/>
              </a:rPr>
              <a:t>otros</a:t>
            </a:r>
            <a:r>
              <a:rPr lang="en-US" b="1" dirty="0">
                <a:ln>
                  <a:solidFill>
                    <a:schemeClr val="tx1">
                      <a:alpha val="41000"/>
                    </a:schemeClr>
                  </a:solidFill>
                </a:ln>
                <a:solidFill>
                  <a:schemeClr val="bg1"/>
                </a:solidFill>
                <a:latin typeface="Arial Black"/>
                <a:cs typeface="Arial Black"/>
              </a:rPr>
              <a:t> </a:t>
            </a:r>
            <a:r>
              <a:rPr lang="en-US" b="1" dirty="0" err="1">
                <a:ln>
                  <a:solidFill>
                    <a:schemeClr val="tx1">
                      <a:alpha val="41000"/>
                    </a:schemeClr>
                  </a:solidFill>
                </a:ln>
                <a:solidFill>
                  <a:schemeClr val="bg1"/>
                </a:solidFill>
                <a:latin typeface="Arial Black"/>
                <a:cs typeface="Arial Black"/>
              </a:rPr>
              <a:t>por</a:t>
            </a:r>
            <a:r>
              <a:rPr lang="en-US" b="1" dirty="0">
                <a:ln>
                  <a:solidFill>
                    <a:schemeClr val="tx1">
                      <a:alpha val="41000"/>
                    </a:schemeClr>
                  </a:solidFill>
                </a:ln>
                <a:solidFill>
                  <a:schemeClr val="bg1"/>
                </a:solidFill>
                <a:latin typeface="Arial Black"/>
                <a:cs typeface="Arial Black"/>
              </a:rPr>
              <a:t> el mal </a:t>
            </a:r>
            <a:r>
              <a:rPr lang="en-US" b="1" dirty="0" err="1">
                <a:ln>
                  <a:solidFill>
                    <a:schemeClr val="tx1">
                      <a:alpha val="41000"/>
                    </a:schemeClr>
                  </a:solidFill>
                </a:ln>
                <a:solidFill>
                  <a:schemeClr val="bg1"/>
                </a:solidFill>
                <a:latin typeface="Arial Black"/>
                <a:cs typeface="Arial Black"/>
              </a:rPr>
              <a:t>camino</a:t>
            </a:r>
            <a:r>
              <a:rPr lang="en-US" b="1" dirty="0">
                <a:ln>
                  <a:solidFill>
                    <a:schemeClr val="tx1">
                      <a:alpha val="41000"/>
                    </a:schemeClr>
                  </a:solidFill>
                </a:ln>
                <a:solidFill>
                  <a:schemeClr val="bg1"/>
                </a:solidFill>
                <a:latin typeface="Arial Black"/>
                <a:cs typeface="Arial Black"/>
              </a:rPr>
              <a:t>. </a:t>
            </a:r>
            <a:r>
              <a:rPr lang="en-US" b="1" dirty="0" err="1">
                <a:ln>
                  <a:solidFill>
                    <a:schemeClr val="tx1">
                      <a:alpha val="41000"/>
                    </a:schemeClr>
                  </a:solidFill>
                </a:ln>
                <a:solidFill>
                  <a:schemeClr val="bg1"/>
                </a:solidFill>
                <a:latin typeface="Arial Black"/>
                <a:cs typeface="Arial Black"/>
              </a:rPr>
              <a:t>Estas</a:t>
            </a:r>
            <a:r>
              <a:rPr lang="en-US" b="1" dirty="0">
                <a:ln>
                  <a:solidFill>
                    <a:schemeClr val="tx1">
                      <a:alpha val="41000"/>
                    </a:schemeClr>
                  </a:solidFill>
                </a:ln>
                <a:solidFill>
                  <a:schemeClr val="bg1"/>
                </a:solidFill>
                <a:latin typeface="Arial Black"/>
                <a:cs typeface="Arial Black"/>
              </a:rPr>
              <a:t> personas no </a:t>
            </a:r>
            <a:r>
              <a:rPr lang="en-US" b="1" dirty="0" err="1">
                <a:ln>
                  <a:solidFill>
                    <a:schemeClr val="tx1">
                      <a:alpha val="41000"/>
                    </a:schemeClr>
                  </a:solidFill>
                </a:ln>
                <a:solidFill>
                  <a:schemeClr val="bg1"/>
                </a:solidFill>
                <a:latin typeface="Arial Black"/>
                <a:cs typeface="Arial Black"/>
              </a:rPr>
              <a:t>consagradas</a:t>
            </a:r>
            <a:r>
              <a:rPr lang="en-US" b="1" dirty="0">
                <a:ln>
                  <a:solidFill>
                    <a:schemeClr val="tx1">
                      <a:alpha val="41000"/>
                    </a:schemeClr>
                  </a:solidFill>
                </a:ln>
                <a:solidFill>
                  <a:schemeClr val="bg1"/>
                </a:solidFill>
                <a:latin typeface="Arial Black"/>
                <a:cs typeface="Arial Black"/>
              </a:rPr>
              <a:t> </a:t>
            </a:r>
            <a:r>
              <a:rPr lang="en-US" b="1" dirty="0" err="1">
                <a:ln>
                  <a:solidFill>
                    <a:schemeClr val="tx1">
                      <a:alpha val="41000"/>
                    </a:schemeClr>
                  </a:solidFill>
                </a:ln>
                <a:solidFill>
                  <a:schemeClr val="bg1"/>
                </a:solidFill>
                <a:latin typeface="Arial Black"/>
                <a:cs typeface="Arial Black"/>
              </a:rPr>
              <a:t>hacen</a:t>
            </a:r>
            <a:r>
              <a:rPr lang="en-US" b="1" dirty="0">
                <a:ln>
                  <a:solidFill>
                    <a:schemeClr val="tx1">
                      <a:alpha val="41000"/>
                    </a:schemeClr>
                  </a:solidFill>
                </a:ln>
                <a:solidFill>
                  <a:schemeClr val="bg1"/>
                </a:solidFill>
                <a:latin typeface="Arial Black"/>
                <a:cs typeface="Arial Black"/>
              </a:rPr>
              <a:t> que </a:t>
            </a:r>
            <a:r>
              <a:rPr lang="en-US" b="1" dirty="0" err="1">
                <a:ln>
                  <a:solidFill>
                    <a:schemeClr val="tx1">
                      <a:alpha val="41000"/>
                    </a:schemeClr>
                  </a:solidFill>
                </a:ln>
                <a:solidFill>
                  <a:schemeClr val="bg1"/>
                </a:solidFill>
                <a:latin typeface="Arial Black"/>
                <a:cs typeface="Arial Black"/>
              </a:rPr>
              <a:t>otros</a:t>
            </a:r>
            <a:r>
              <a:rPr lang="en-US" b="1" dirty="0">
                <a:ln>
                  <a:solidFill>
                    <a:schemeClr val="tx1">
                      <a:alpha val="41000"/>
                    </a:schemeClr>
                  </a:solidFill>
                </a:ln>
                <a:solidFill>
                  <a:schemeClr val="bg1"/>
                </a:solidFill>
                <a:latin typeface="Arial Black"/>
                <a:cs typeface="Arial Black"/>
              </a:rPr>
              <a:t> </a:t>
            </a:r>
            <a:r>
              <a:rPr lang="en-US" b="1" dirty="0" err="1">
                <a:ln>
                  <a:solidFill>
                    <a:schemeClr val="tx1">
                      <a:alpha val="41000"/>
                    </a:schemeClr>
                  </a:solidFill>
                </a:ln>
                <a:solidFill>
                  <a:schemeClr val="bg1"/>
                </a:solidFill>
                <a:latin typeface="Arial Black"/>
                <a:cs typeface="Arial Black"/>
              </a:rPr>
              <a:t>inhalen</a:t>
            </a:r>
            <a:r>
              <a:rPr lang="en-US" b="1" dirty="0">
                <a:ln>
                  <a:solidFill>
                    <a:schemeClr val="tx1">
                      <a:alpha val="41000"/>
                    </a:schemeClr>
                  </a:solidFill>
                </a:ln>
                <a:solidFill>
                  <a:schemeClr val="bg1"/>
                </a:solidFill>
                <a:latin typeface="Arial Black"/>
                <a:cs typeface="Arial Black"/>
              </a:rPr>
              <a:t> </a:t>
            </a:r>
            <a:r>
              <a:rPr lang="en-US" b="1" dirty="0" err="1">
                <a:ln>
                  <a:solidFill>
                    <a:schemeClr val="tx1">
                      <a:alpha val="41000"/>
                    </a:schemeClr>
                  </a:solidFill>
                </a:ln>
                <a:solidFill>
                  <a:schemeClr val="bg1"/>
                </a:solidFill>
                <a:latin typeface="Arial Black"/>
                <a:cs typeface="Arial Black"/>
              </a:rPr>
              <a:t>una</a:t>
            </a:r>
            <a:r>
              <a:rPr lang="en-US" b="1" dirty="0">
                <a:ln>
                  <a:solidFill>
                    <a:schemeClr val="tx1">
                      <a:alpha val="41000"/>
                    </a:schemeClr>
                  </a:solidFill>
                </a:ln>
                <a:solidFill>
                  <a:schemeClr val="bg1"/>
                </a:solidFill>
                <a:latin typeface="Arial Black"/>
                <a:cs typeface="Arial Black"/>
              </a:rPr>
              <a:t> </a:t>
            </a:r>
            <a:r>
              <a:rPr lang="en-US" b="1" dirty="0" err="1">
                <a:ln>
                  <a:solidFill>
                    <a:schemeClr val="tx1">
                      <a:alpha val="41000"/>
                    </a:schemeClr>
                  </a:solidFill>
                </a:ln>
                <a:solidFill>
                  <a:schemeClr val="bg1"/>
                </a:solidFill>
                <a:latin typeface="Arial Black"/>
                <a:cs typeface="Arial Black"/>
              </a:rPr>
              <a:t>atmósfera</a:t>
            </a:r>
            <a:r>
              <a:rPr lang="en-US" b="1" dirty="0">
                <a:ln>
                  <a:solidFill>
                    <a:schemeClr val="tx1">
                      <a:alpha val="41000"/>
                    </a:schemeClr>
                  </a:solidFill>
                </a:ln>
                <a:solidFill>
                  <a:schemeClr val="bg1"/>
                </a:solidFill>
                <a:latin typeface="Arial Black"/>
                <a:cs typeface="Arial Black"/>
              </a:rPr>
              <a:t> </a:t>
            </a:r>
            <a:r>
              <a:rPr lang="en-US" b="1" dirty="0" err="1">
                <a:ln>
                  <a:solidFill>
                    <a:schemeClr val="tx1">
                      <a:alpha val="41000"/>
                    </a:schemeClr>
                  </a:solidFill>
                </a:ln>
                <a:solidFill>
                  <a:schemeClr val="bg1"/>
                </a:solidFill>
                <a:latin typeface="Arial Black"/>
                <a:cs typeface="Arial Black"/>
              </a:rPr>
              <a:t>tóxica</a:t>
            </a:r>
            <a:r>
              <a:rPr lang="en-US" b="1" dirty="0">
                <a:ln>
                  <a:solidFill>
                    <a:schemeClr val="tx1">
                      <a:alpha val="41000"/>
                    </a:schemeClr>
                  </a:solidFill>
                </a:ln>
                <a:solidFill>
                  <a:schemeClr val="bg1"/>
                </a:solidFill>
                <a:latin typeface="Arial Black"/>
                <a:cs typeface="Arial Black"/>
              </a:rPr>
              <a:t>”. </a:t>
            </a:r>
          </a:p>
        </p:txBody>
      </p:sp>
      <p:sp>
        <p:nvSpPr>
          <p:cNvPr id="7" name="Title 1">
            <a:extLst>
              <a:ext uri="{FF2B5EF4-FFF2-40B4-BE49-F238E27FC236}">
                <a16:creationId xmlns:a16="http://schemas.microsoft.com/office/drawing/2014/main" id="{75A62EF3-D056-164A-9097-69E3AC753E76}"/>
              </a:ext>
            </a:extLst>
          </p:cNvPr>
          <p:cNvSpPr txBox="1">
            <a:spLocks/>
          </p:cNvSpPr>
          <p:nvPr/>
        </p:nvSpPr>
        <p:spPr bwMode="auto">
          <a:xfrm>
            <a:off x="152400" y="228600"/>
            <a:ext cx="5562600" cy="1325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US" sz="2800" b="1" dirty="0">
                <a:ln>
                  <a:solidFill>
                    <a:schemeClr val="tx1">
                      <a:alpha val="57000"/>
                    </a:schemeClr>
                  </a:solidFill>
                </a:ln>
                <a:solidFill>
                  <a:schemeClr val="bg1"/>
                </a:solidFill>
                <a:effectLst>
                  <a:outerShdw blurRad="50800" dist="38100" dir="13500000" algn="br" rotWithShape="0">
                    <a:prstClr val="black">
                      <a:alpha val="40000"/>
                    </a:prstClr>
                  </a:outerShdw>
                </a:effectLst>
                <a:latin typeface="Arial Black"/>
                <a:cs typeface="Arial Black"/>
              </a:rPr>
              <a:t>EGW. TESTIMONIOS PARA LA IGLESIA, TOMO 5, P. 631</a:t>
            </a:r>
          </a:p>
        </p:txBody>
      </p:sp>
    </p:spTree>
    <p:extLst>
      <p:ext uri="{BB962C8B-B14F-4D97-AF65-F5344CB8AC3E}">
        <p14:creationId xmlns:p14="http://schemas.microsoft.com/office/powerpoint/2010/main" val="193080091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B7C8D03F-DF2F-F64B-AEAE-C540ED4EC86D}"/>
              </a:ext>
            </a:extLst>
          </p:cNvPr>
          <p:cNvSpPr/>
          <p:nvPr/>
        </p:nvSpPr>
        <p:spPr>
          <a:xfrm>
            <a:off x="228600" y="1447800"/>
            <a:ext cx="7696200" cy="5632312"/>
          </a:xfrm>
          <a:prstGeom prst="rect">
            <a:avLst/>
          </a:prstGeom>
          <a:effectLst>
            <a:outerShdw blurRad="50800" dist="50800" dir="5400000" algn="ctr" rotWithShape="0">
              <a:srgbClr val="000000">
                <a:alpha val="82000"/>
              </a:srgbClr>
            </a:outerShdw>
          </a:effectLst>
        </p:spPr>
        <p:txBody>
          <a:bodyPr wrap="square">
            <a:spAutoFit/>
          </a:bodyPr>
          <a:lstStyle/>
          <a:p>
            <a:r>
              <a:rPr lang="en-US" sz="3500" b="1" dirty="0">
                <a:ln>
                  <a:solidFill>
                    <a:schemeClr val="tx1">
                      <a:alpha val="49000"/>
                    </a:schemeClr>
                  </a:solidFill>
                </a:ln>
                <a:solidFill>
                  <a:schemeClr val="bg1"/>
                </a:solidFill>
                <a:latin typeface="Arial Black"/>
                <a:cs typeface="Arial Black"/>
              </a:rPr>
              <a:t>“La </a:t>
            </a:r>
            <a:r>
              <a:rPr lang="en-US" sz="3500" b="1" dirty="0" err="1">
                <a:ln>
                  <a:solidFill>
                    <a:schemeClr val="tx1">
                      <a:alpha val="49000"/>
                    </a:schemeClr>
                  </a:solidFill>
                </a:ln>
                <a:solidFill>
                  <a:schemeClr val="bg1"/>
                </a:solidFill>
                <a:latin typeface="Arial Black"/>
                <a:cs typeface="Arial Black"/>
              </a:rPr>
              <a:t>sangre</a:t>
            </a:r>
            <a:r>
              <a:rPr lang="en-US" sz="3500" b="1" dirty="0">
                <a:ln>
                  <a:solidFill>
                    <a:schemeClr val="tx1">
                      <a:alpha val="49000"/>
                    </a:schemeClr>
                  </a:solidFill>
                </a:ln>
                <a:solidFill>
                  <a:schemeClr val="bg1"/>
                </a:solidFill>
                <a:latin typeface="Arial Black"/>
                <a:cs typeface="Arial Black"/>
              </a:rPr>
              <a:t> de las almas </a:t>
            </a:r>
            <a:r>
              <a:rPr lang="en-US" sz="3500" b="1" dirty="0" err="1">
                <a:ln>
                  <a:solidFill>
                    <a:schemeClr val="tx1">
                      <a:alpha val="49000"/>
                    </a:schemeClr>
                  </a:solidFill>
                </a:ln>
                <a:solidFill>
                  <a:schemeClr val="bg1"/>
                </a:solidFill>
                <a:latin typeface="Arial Black"/>
                <a:cs typeface="Arial Black"/>
              </a:rPr>
              <a:t>mancha</a:t>
            </a:r>
            <a:r>
              <a:rPr lang="en-US" sz="3500" b="1" dirty="0">
                <a:ln>
                  <a:solidFill>
                    <a:schemeClr val="tx1">
                      <a:alpha val="49000"/>
                    </a:schemeClr>
                  </a:solidFill>
                </a:ln>
                <a:solidFill>
                  <a:schemeClr val="bg1"/>
                </a:solidFill>
                <a:latin typeface="Arial Black"/>
                <a:cs typeface="Arial Black"/>
              </a:rPr>
              <a:t> </a:t>
            </a:r>
            <a:r>
              <a:rPr lang="en-US" sz="3500" b="1" dirty="0" err="1">
                <a:ln>
                  <a:solidFill>
                    <a:schemeClr val="tx1">
                      <a:alpha val="49000"/>
                    </a:schemeClr>
                  </a:solidFill>
                </a:ln>
                <a:solidFill>
                  <a:schemeClr val="bg1"/>
                </a:solidFill>
                <a:latin typeface="Arial Black"/>
                <a:cs typeface="Arial Black"/>
              </a:rPr>
              <a:t>sus</a:t>
            </a:r>
            <a:r>
              <a:rPr lang="en-US" sz="3500" b="1" dirty="0">
                <a:ln>
                  <a:solidFill>
                    <a:schemeClr val="tx1">
                      <a:alpha val="49000"/>
                    </a:schemeClr>
                  </a:solidFill>
                </a:ln>
                <a:solidFill>
                  <a:schemeClr val="bg1"/>
                </a:solidFill>
                <a:latin typeface="Arial Black"/>
                <a:cs typeface="Arial Black"/>
              </a:rPr>
              <a:t> </a:t>
            </a:r>
            <a:r>
              <a:rPr lang="en-US" sz="3500" b="1" dirty="0" err="1">
                <a:ln>
                  <a:solidFill>
                    <a:schemeClr val="tx1">
                      <a:alpha val="49000"/>
                    </a:schemeClr>
                  </a:solidFill>
                </a:ln>
                <a:solidFill>
                  <a:schemeClr val="bg1"/>
                </a:solidFill>
                <a:latin typeface="Arial Black"/>
                <a:cs typeface="Arial Black"/>
              </a:rPr>
              <a:t>ropas</a:t>
            </a:r>
            <a:r>
              <a:rPr lang="en-US" sz="3500" b="1" dirty="0">
                <a:ln>
                  <a:solidFill>
                    <a:schemeClr val="tx1">
                      <a:alpha val="49000"/>
                    </a:schemeClr>
                  </a:solidFill>
                </a:ln>
                <a:solidFill>
                  <a:schemeClr val="bg1"/>
                </a:solidFill>
                <a:latin typeface="Arial Black"/>
                <a:cs typeface="Arial Black"/>
              </a:rPr>
              <a:t>, y </a:t>
            </a:r>
            <a:r>
              <a:rPr lang="en-US" sz="3500" b="1" dirty="0" err="1">
                <a:ln>
                  <a:solidFill>
                    <a:schemeClr val="tx1">
                      <a:alpha val="49000"/>
                    </a:schemeClr>
                  </a:solidFill>
                </a:ln>
                <a:solidFill>
                  <a:schemeClr val="bg1"/>
                </a:solidFill>
                <a:latin typeface="Arial Black"/>
                <a:cs typeface="Arial Black"/>
              </a:rPr>
              <a:t>en</a:t>
            </a:r>
            <a:r>
              <a:rPr lang="en-US" sz="3500" b="1" dirty="0">
                <a:ln>
                  <a:solidFill>
                    <a:schemeClr val="tx1">
                      <a:alpha val="49000"/>
                    </a:schemeClr>
                  </a:solidFill>
                </a:ln>
                <a:solidFill>
                  <a:schemeClr val="bg1"/>
                </a:solidFill>
                <a:latin typeface="Arial Black"/>
                <a:cs typeface="Arial Black"/>
              </a:rPr>
              <a:t> el </a:t>
            </a:r>
            <a:r>
              <a:rPr lang="en-US" sz="3500" b="1" dirty="0" err="1">
                <a:ln>
                  <a:solidFill>
                    <a:schemeClr val="tx1">
                      <a:alpha val="49000"/>
                    </a:schemeClr>
                  </a:solidFill>
                </a:ln>
                <a:solidFill>
                  <a:schemeClr val="bg1"/>
                </a:solidFill>
                <a:latin typeface="Arial Black"/>
                <a:cs typeface="Arial Black"/>
              </a:rPr>
              <a:t>día</a:t>
            </a:r>
            <a:r>
              <a:rPr lang="en-US" sz="3500" b="1" dirty="0">
                <a:ln>
                  <a:solidFill>
                    <a:schemeClr val="tx1">
                      <a:alpha val="49000"/>
                    </a:schemeClr>
                  </a:solidFill>
                </a:ln>
                <a:solidFill>
                  <a:schemeClr val="bg1"/>
                </a:solidFill>
                <a:latin typeface="Arial Black"/>
                <a:cs typeface="Arial Black"/>
              </a:rPr>
              <a:t> del </a:t>
            </a:r>
            <a:r>
              <a:rPr lang="en-US" sz="3500" b="1" dirty="0" err="1">
                <a:ln>
                  <a:solidFill>
                    <a:schemeClr val="tx1">
                      <a:alpha val="49000"/>
                    </a:schemeClr>
                  </a:solidFill>
                </a:ln>
                <a:solidFill>
                  <a:schemeClr val="bg1"/>
                </a:solidFill>
                <a:latin typeface="Arial Black"/>
                <a:cs typeface="Arial Black"/>
              </a:rPr>
              <a:t>arreglo</a:t>
            </a:r>
            <a:r>
              <a:rPr lang="en-US" sz="3500" b="1" dirty="0">
                <a:ln>
                  <a:solidFill>
                    <a:schemeClr val="tx1">
                      <a:alpha val="49000"/>
                    </a:schemeClr>
                  </a:solidFill>
                </a:ln>
                <a:solidFill>
                  <a:schemeClr val="bg1"/>
                </a:solidFill>
                <a:latin typeface="Arial Black"/>
                <a:cs typeface="Arial Black"/>
              </a:rPr>
              <a:t> de </a:t>
            </a:r>
            <a:r>
              <a:rPr lang="en-US" sz="3500" b="1" dirty="0" err="1">
                <a:ln>
                  <a:solidFill>
                    <a:schemeClr val="tx1">
                      <a:alpha val="49000"/>
                    </a:schemeClr>
                  </a:solidFill>
                </a:ln>
                <a:solidFill>
                  <a:schemeClr val="bg1"/>
                </a:solidFill>
                <a:latin typeface="Arial Black"/>
                <a:cs typeface="Arial Black"/>
              </a:rPr>
              <a:t>cuentas</a:t>
            </a:r>
            <a:r>
              <a:rPr lang="en-US" sz="3500" b="1" dirty="0">
                <a:ln>
                  <a:solidFill>
                    <a:schemeClr val="tx1">
                      <a:alpha val="49000"/>
                    </a:schemeClr>
                  </a:solidFill>
                </a:ln>
                <a:solidFill>
                  <a:schemeClr val="bg1"/>
                </a:solidFill>
                <a:latin typeface="Arial Black"/>
                <a:cs typeface="Arial Black"/>
              </a:rPr>
              <a:t> finales, Cristo les </a:t>
            </a:r>
            <a:r>
              <a:rPr lang="en-US" sz="3500" b="1" dirty="0" err="1">
                <a:ln>
                  <a:solidFill>
                    <a:schemeClr val="tx1">
                      <a:alpha val="49000"/>
                    </a:schemeClr>
                  </a:solidFill>
                </a:ln>
                <a:solidFill>
                  <a:schemeClr val="bg1"/>
                </a:solidFill>
                <a:latin typeface="Arial Black"/>
                <a:cs typeface="Arial Black"/>
              </a:rPr>
              <a:t>dirá</a:t>
            </a:r>
            <a:r>
              <a:rPr lang="en-US" sz="3500" b="1" dirty="0">
                <a:ln>
                  <a:solidFill>
                    <a:schemeClr val="tx1">
                      <a:alpha val="49000"/>
                    </a:schemeClr>
                  </a:solidFill>
                </a:ln>
                <a:solidFill>
                  <a:schemeClr val="bg1"/>
                </a:solidFill>
                <a:latin typeface="Arial Black"/>
                <a:cs typeface="Arial Black"/>
              </a:rPr>
              <a:t>: ‘</a:t>
            </a:r>
            <a:r>
              <a:rPr lang="en-US" sz="3500" b="1" dirty="0" err="1">
                <a:ln>
                  <a:solidFill>
                    <a:schemeClr val="tx1">
                      <a:alpha val="49000"/>
                    </a:schemeClr>
                  </a:solidFill>
                </a:ln>
                <a:solidFill>
                  <a:schemeClr val="bg1"/>
                </a:solidFill>
                <a:latin typeface="Arial Black"/>
                <a:cs typeface="Arial Black"/>
              </a:rPr>
              <a:t>Apartaos</a:t>
            </a:r>
            <a:r>
              <a:rPr lang="en-US" sz="3500" b="1" dirty="0">
                <a:ln>
                  <a:solidFill>
                    <a:schemeClr val="tx1">
                      <a:alpha val="49000"/>
                    </a:schemeClr>
                  </a:solidFill>
                </a:ln>
                <a:solidFill>
                  <a:schemeClr val="bg1"/>
                </a:solidFill>
                <a:latin typeface="Arial Black"/>
                <a:cs typeface="Arial Black"/>
              </a:rPr>
              <a:t> de </a:t>
            </a:r>
            <a:r>
              <a:rPr lang="en-US" sz="3500" b="1" dirty="0" err="1">
                <a:ln>
                  <a:solidFill>
                    <a:schemeClr val="tx1">
                      <a:alpha val="49000"/>
                    </a:schemeClr>
                  </a:solidFill>
                </a:ln>
                <a:solidFill>
                  <a:schemeClr val="bg1"/>
                </a:solidFill>
                <a:latin typeface="Arial Black"/>
                <a:cs typeface="Arial Black"/>
              </a:rPr>
              <a:t>mí</a:t>
            </a:r>
            <a:r>
              <a:rPr lang="en-US" sz="3500" b="1" dirty="0">
                <a:ln>
                  <a:solidFill>
                    <a:schemeClr val="tx1">
                      <a:alpha val="49000"/>
                    </a:schemeClr>
                  </a:solidFill>
                </a:ln>
                <a:solidFill>
                  <a:schemeClr val="bg1"/>
                </a:solidFill>
                <a:latin typeface="Arial Black"/>
                <a:cs typeface="Arial Black"/>
              </a:rPr>
              <a:t>, </a:t>
            </a:r>
            <a:r>
              <a:rPr lang="en-US" sz="3500" b="1" dirty="0" err="1">
                <a:ln>
                  <a:solidFill>
                    <a:schemeClr val="tx1">
                      <a:alpha val="49000"/>
                    </a:schemeClr>
                  </a:solidFill>
                </a:ln>
                <a:solidFill>
                  <a:schemeClr val="bg1"/>
                </a:solidFill>
                <a:latin typeface="Arial Black"/>
                <a:cs typeface="Arial Black"/>
              </a:rPr>
              <a:t>hacedores</a:t>
            </a:r>
            <a:r>
              <a:rPr lang="en-US" sz="3500" b="1" dirty="0">
                <a:ln>
                  <a:solidFill>
                    <a:schemeClr val="tx1">
                      <a:alpha val="49000"/>
                    </a:schemeClr>
                  </a:solidFill>
                </a:ln>
                <a:solidFill>
                  <a:schemeClr val="bg1"/>
                </a:solidFill>
                <a:latin typeface="Arial Black"/>
                <a:cs typeface="Arial Black"/>
              </a:rPr>
              <a:t> de </a:t>
            </a:r>
            <a:r>
              <a:rPr lang="en-US" sz="3500" b="1" dirty="0" err="1">
                <a:ln>
                  <a:solidFill>
                    <a:schemeClr val="tx1">
                      <a:alpha val="49000"/>
                    </a:schemeClr>
                  </a:solidFill>
                </a:ln>
                <a:solidFill>
                  <a:schemeClr val="bg1"/>
                </a:solidFill>
                <a:latin typeface="Arial Black"/>
                <a:cs typeface="Arial Black"/>
              </a:rPr>
              <a:t>maldad</a:t>
            </a:r>
            <a:r>
              <a:rPr lang="en-US" sz="3500" b="1" dirty="0">
                <a:ln>
                  <a:solidFill>
                    <a:schemeClr val="tx1">
                      <a:alpha val="49000"/>
                    </a:schemeClr>
                  </a:solidFill>
                </a:ln>
                <a:solidFill>
                  <a:schemeClr val="bg1"/>
                </a:solidFill>
                <a:latin typeface="Arial Black"/>
                <a:cs typeface="Arial Black"/>
              </a:rPr>
              <a:t>’. Mateo 7:23. Se </a:t>
            </a:r>
            <a:r>
              <a:rPr lang="en-US" sz="3500" b="1" dirty="0" err="1">
                <a:ln>
                  <a:solidFill>
                    <a:schemeClr val="tx1">
                      <a:alpha val="49000"/>
                    </a:schemeClr>
                  </a:solidFill>
                </a:ln>
                <a:solidFill>
                  <a:schemeClr val="bg1"/>
                </a:solidFill>
                <a:latin typeface="Arial Black"/>
                <a:cs typeface="Arial Black"/>
              </a:rPr>
              <a:t>sentirán</a:t>
            </a:r>
            <a:r>
              <a:rPr lang="en-US" sz="3500" b="1" dirty="0">
                <a:ln>
                  <a:solidFill>
                    <a:schemeClr val="tx1">
                      <a:alpha val="49000"/>
                    </a:schemeClr>
                  </a:solidFill>
                </a:ln>
                <a:solidFill>
                  <a:schemeClr val="bg1"/>
                </a:solidFill>
                <a:latin typeface="Arial Black"/>
                <a:cs typeface="Arial Black"/>
              </a:rPr>
              <a:t> </a:t>
            </a:r>
            <a:r>
              <a:rPr lang="en-US" sz="3500" b="1" dirty="0" err="1">
                <a:ln>
                  <a:solidFill>
                    <a:schemeClr val="tx1">
                      <a:alpha val="49000"/>
                    </a:schemeClr>
                  </a:solidFill>
                </a:ln>
                <a:solidFill>
                  <a:schemeClr val="bg1"/>
                </a:solidFill>
                <a:latin typeface="Arial Black"/>
                <a:cs typeface="Arial Black"/>
              </a:rPr>
              <a:t>estupefactos</a:t>
            </a:r>
            <a:r>
              <a:rPr lang="en-US" sz="3500" b="1" dirty="0">
                <a:ln>
                  <a:solidFill>
                    <a:schemeClr val="tx1">
                      <a:alpha val="49000"/>
                    </a:schemeClr>
                  </a:solidFill>
                </a:ln>
                <a:solidFill>
                  <a:schemeClr val="bg1"/>
                </a:solidFill>
                <a:latin typeface="Arial Black"/>
                <a:cs typeface="Arial Black"/>
              </a:rPr>
              <a:t>, </a:t>
            </a:r>
            <a:r>
              <a:rPr lang="en-US" sz="3500" b="1" dirty="0" err="1">
                <a:ln>
                  <a:solidFill>
                    <a:schemeClr val="tx1">
                      <a:alpha val="49000"/>
                    </a:schemeClr>
                  </a:solidFill>
                </a:ln>
                <a:solidFill>
                  <a:schemeClr val="bg1"/>
                </a:solidFill>
                <a:latin typeface="Arial Black"/>
                <a:cs typeface="Arial Black"/>
              </a:rPr>
              <a:t>pero</a:t>
            </a:r>
            <a:r>
              <a:rPr lang="en-US" sz="3500" b="1" dirty="0">
                <a:ln>
                  <a:solidFill>
                    <a:schemeClr val="tx1">
                      <a:alpha val="49000"/>
                    </a:schemeClr>
                  </a:solidFill>
                </a:ln>
                <a:solidFill>
                  <a:schemeClr val="bg1"/>
                </a:solidFill>
                <a:latin typeface="Arial Black"/>
                <a:cs typeface="Arial Black"/>
              </a:rPr>
              <a:t> </a:t>
            </a:r>
            <a:r>
              <a:rPr lang="en-US" sz="3500" b="1" dirty="0" err="1">
                <a:ln>
                  <a:solidFill>
                    <a:schemeClr val="tx1">
                      <a:alpha val="49000"/>
                    </a:schemeClr>
                  </a:solidFill>
                </a:ln>
                <a:solidFill>
                  <a:schemeClr val="bg1"/>
                </a:solidFill>
                <a:latin typeface="Arial Black"/>
                <a:cs typeface="Arial Black"/>
              </a:rPr>
              <a:t>sus</a:t>
            </a:r>
            <a:r>
              <a:rPr lang="en-US" sz="3500" b="1" dirty="0">
                <a:ln>
                  <a:solidFill>
                    <a:schemeClr val="tx1">
                      <a:alpha val="49000"/>
                    </a:schemeClr>
                  </a:solidFill>
                </a:ln>
                <a:solidFill>
                  <a:schemeClr val="bg1"/>
                </a:solidFill>
                <a:latin typeface="Arial Black"/>
                <a:cs typeface="Arial Black"/>
              </a:rPr>
              <a:t> </a:t>
            </a:r>
            <a:r>
              <a:rPr lang="en-US" sz="3500" b="1" dirty="0" err="1">
                <a:ln>
                  <a:solidFill>
                    <a:schemeClr val="tx1">
                      <a:alpha val="49000"/>
                    </a:schemeClr>
                  </a:solidFill>
                </a:ln>
                <a:solidFill>
                  <a:schemeClr val="bg1"/>
                </a:solidFill>
                <a:latin typeface="Arial Black"/>
                <a:cs typeface="Arial Black"/>
              </a:rPr>
              <a:t>vidas</a:t>
            </a:r>
            <a:r>
              <a:rPr lang="en-US" sz="3500" b="1" dirty="0">
                <a:ln>
                  <a:solidFill>
                    <a:schemeClr val="tx1">
                      <a:alpha val="49000"/>
                    </a:schemeClr>
                  </a:solidFill>
                </a:ln>
                <a:solidFill>
                  <a:schemeClr val="bg1"/>
                </a:solidFill>
                <a:latin typeface="Arial Black"/>
                <a:cs typeface="Arial Black"/>
              </a:rPr>
              <a:t> </a:t>
            </a:r>
            <a:r>
              <a:rPr lang="en-US" sz="3500" b="1" dirty="0" err="1">
                <a:ln>
                  <a:solidFill>
                    <a:schemeClr val="tx1">
                      <a:alpha val="49000"/>
                    </a:schemeClr>
                  </a:solidFill>
                </a:ln>
                <a:solidFill>
                  <a:schemeClr val="bg1"/>
                </a:solidFill>
                <a:latin typeface="Arial Black"/>
                <a:cs typeface="Arial Black"/>
              </a:rPr>
              <a:t>supuestamente</a:t>
            </a:r>
            <a:r>
              <a:rPr lang="en-US" sz="3500" b="1" dirty="0">
                <a:ln>
                  <a:solidFill>
                    <a:schemeClr val="tx1">
                      <a:alpha val="49000"/>
                    </a:schemeClr>
                  </a:solidFill>
                </a:ln>
                <a:solidFill>
                  <a:schemeClr val="bg1"/>
                </a:solidFill>
                <a:latin typeface="Arial Black"/>
                <a:cs typeface="Arial Black"/>
              </a:rPr>
              <a:t> </a:t>
            </a:r>
            <a:r>
              <a:rPr lang="en-US" sz="3500" b="1" dirty="0" err="1">
                <a:ln>
                  <a:solidFill>
                    <a:schemeClr val="tx1">
                      <a:alpha val="49000"/>
                    </a:schemeClr>
                  </a:solidFill>
                </a:ln>
                <a:solidFill>
                  <a:schemeClr val="bg1"/>
                </a:solidFill>
                <a:latin typeface="Arial Black"/>
                <a:cs typeface="Arial Black"/>
              </a:rPr>
              <a:t>cristianas</a:t>
            </a:r>
            <a:r>
              <a:rPr lang="en-US" sz="3500" b="1" dirty="0">
                <a:ln>
                  <a:solidFill>
                    <a:schemeClr val="tx1">
                      <a:alpha val="49000"/>
                    </a:schemeClr>
                  </a:solidFill>
                </a:ln>
                <a:solidFill>
                  <a:schemeClr val="bg1"/>
                </a:solidFill>
                <a:latin typeface="Arial Black"/>
                <a:cs typeface="Arial Black"/>
              </a:rPr>
              <a:t> </a:t>
            </a:r>
            <a:r>
              <a:rPr lang="en-US" sz="3500" b="1" dirty="0" err="1">
                <a:ln>
                  <a:solidFill>
                    <a:schemeClr val="tx1">
                      <a:alpha val="49000"/>
                    </a:schemeClr>
                  </a:solidFill>
                </a:ln>
                <a:solidFill>
                  <a:schemeClr val="bg1"/>
                </a:solidFill>
                <a:latin typeface="Arial Black"/>
                <a:cs typeface="Arial Black"/>
              </a:rPr>
              <a:t>eran</a:t>
            </a:r>
            <a:r>
              <a:rPr lang="en-US" sz="3500" b="1" dirty="0">
                <a:ln>
                  <a:solidFill>
                    <a:schemeClr val="tx1">
                      <a:alpha val="49000"/>
                    </a:schemeClr>
                  </a:solidFill>
                </a:ln>
                <a:solidFill>
                  <a:schemeClr val="bg1"/>
                </a:solidFill>
                <a:latin typeface="Arial Black"/>
                <a:cs typeface="Arial Black"/>
              </a:rPr>
              <a:t> un </a:t>
            </a:r>
            <a:r>
              <a:rPr lang="en-US" sz="3500" b="1" dirty="0" err="1">
                <a:ln>
                  <a:solidFill>
                    <a:schemeClr val="tx1">
                      <a:alpha val="49000"/>
                    </a:schemeClr>
                  </a:solidFill>
                </a:ln>
                <a:solidFill>
                  <a:schemeClr val="bg1"/>
                </a:solidFill>
                <a:latin typeface="Arial Black"/>
                <a:cs typeface="Arial Black"/>
              </a:rPr>
              <a:t>engaño</a:t>
            </a:r>
            <a:r>
              <a:rPr lang="en-US" sz="3500" b="1" dirty="0">
                <a:ln>
                  <a:solidFill>
                    <a:schemeClr val="tx1">
                      <a:alpha val="49000"/>
                    </a:schemeClr>
                  </a:solidFill>
                </a:ln>
                <a:solidFill>
                  <a:schemeClr val="bg1"/>
                </a:solidFill>
                <a:latin typeface="Arial Black"/>
                <a:cs typeface="Arial Black"/>
              </a:rPr>
              <a:t>, un </a:t>
            </a:r>
            <a:r>
              <a:rPr lang="en-US" sz="3500" b="1" dirty="0" err="1">
                <a:ln>
                  <a:solidFill>
                    <a:schemeClr val="tx1">
                      <a:alpha val="49000"/>
                    </a:schemeClr>
                  </a:solidFill>
                </a:ln>
                <a:solidFill>
                  <a:schemeClr val="bg1"/>
                </a:solidFill>
                <a:latin typeface="Arial Black"/>
                <a:cs typeface="Arial Black"/>
              </a:rPr>
              <a:t>fraude</a:t>
            </a:r>
            <a:r>
              <a:rPr lang="en-US" sz="3500" b="1" dirty="0">
                <a:ln>
                  <a:solidFill>
                    <a:schemeClr val="tx1">
                      <a:alpha val="49000"/>
                    </a:schemeClr>
                  </a:solidFill>
                </a:ln>
                <a:solidFill>
                  <a:schemeClr val="bg1"/>
                </a:solidFill>
                <a:latin typeface="Arial Black"/>
                <a:cs typeface="Arial Black"/>
              </a:rPr>
              <a:t>”. </a:t>
            </a:r>
          </a:p>
        </p:txBody>
      </p:sp>
    </p:spTree>
    <p:extLst>
      <p:ext uri="{BB962C8B-B14F-4D97-AF65-F5344CB8AC3E}">
        <p14:creationId xmlns:p14="http://schemas.microsoft.com/office/powerpoint/2010/main" val="314368847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Title 1">
            <a:extLst>
              <a:ext uri="{FF2B5EF4-FFF2-40B4-BE49-F238E27FC236}">
                <a16:creationId xmlns:a16="http://schemas.microsoft.com/office/drawing/2014/main" id="{3ED7867C-A3CE-674C-88F7-8021D57AF2FD}"/>
              </a:ext>
            </a:extLst>
          </p:cNvPr>
          <p:cNvSpPr txBox="1">
            <a:spLocks/>
          </p:cNvSpPr>
          <p:nvPr/>
        </p:nvSpPr>
        <p:spPr bwMode="auto">
          <a:xfrm>
            <a:off x="228600" y="76200"/>
            <a:ext cx="6553200" cy="1325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US" sz="2800" b="1" dirty="0">
                <a:ln>
                  <a:solidFill>
                    <a:schemeClr val="tx1">
                      <a:alpha val="45000"/>
                    </a:schemeClr>
                  </a:solidFill>
                </a:ln>
                <a:solidFill>
                  <a:schemeClr val="bg1"/>
                </a:solidFill>
                <a:effectLst>
                  <a:outerShdw blurRad="50800" dist="38100" dir="13500000" algn="br" rotWithShape="0">
                    <a:prstClr val="black">
                      <a:alpha val="40000"/>
                    </a:prstClr>
                  </a:outerShdw>
                </a:effectLst>
                <a:latin typeface="Arial Black"/>
                <a:cs typeface="Arial Black"/>
              </a:rPr>
              <a:t>DISIDENCIA EN LOS PRIMEROS AÑOS  (Case y Russell – Stephenson y Hall)</a:t>
            </a:r>
          </a:p>
        </p:txBody>
      </p:sp>
      <p:sp>
        <p:nvSpPr>
          <p:cNvPr id="4" name="Rectangle 3">
            <a:extLst>
              <a:ext uri="{FF2B5EF4-FFF2-40B4-BE49-F238E27FC236}">
                <a16:creationId xmlns:a16="http://schemas.microsoft.com/office/drawing/2014/main" id="{32C7BB97-62BB-8547-B1D5-35D74EF14747}"/>
              </a:ext>
            </a:extLst>
          </p:cNvPr>
          <p:cNvSpPr/>
          <p:nvPr/>
        </p:nvSpPr>
        <p:spPr>
          <a:xfrm>
            <a:off x="304800" y="1905000"/>
            <a:ext cx="7848600" cy="4708981"/>
          </a:xfrm>
          <a:prstGeom prst="rect">
            <a:avLst/>
          </a:prstGeom>
          <a:effectLst>
            <a:outerShdw blurRad="50800" dist="50800" dir="5400000" algn="ctr" rotWithShape="0">
              <a:srgbClr val="000000">
                <a:alpha val="82000"/>
              </a:srgbClr>
            </a:outerShdw>
          </a:effectLst>
        </p:spPr>
        <p:txBody>
          <a:bodyPr wrap="square">
            <a:spAutoFit/>
          </a:bodyPr>
          <a:lstStyle/>
          <a:p>
            <a:r>
              <a:rPr lang="en-US" sz="3000" b="1" dirty="0">
                <a:ln>
                  <a:solidFill>
                    <a:schemeClr val="tx1">
                      <a:alpha val="43000"/>
                    </a:schemeClr>
                  </a:solidFill>
                </a:ln>
                <a:solidFill>
                  <a:schemeClr val="bg1"/>
                </a:solidFill>
                <a:latin typeface="Arial Black"/>
                <a:cs typeface="Arial Black"/>
              </a:rPr>
              <a:t>“</a:t>
            </a:r>
            <a:r>
              <a:rPr lang="en-US" sz="3000" b="1" dirty="0" err="1">
                <a:ln>
                  <a:solidFill>
                    <a:schemeClr val="tx1">
                      <a:alpha val="43000"/>
                    </a:schemeClr>
                  </a:solidFill>
                </a:ln>
                <a:solidFill>
                  <a:schemeClr val="bg1"/>
                </a:solidFill>
                <a:latin typeface="Arial Black"/>
                <a:cs typeface="Arial Black"/>
              </a:rPr>
              <a:t>En</a:t>
            </a:r>
            <a:r>
              <a:rPr lang="en-US" sz="3000" b="1" dirty="0">
                <a:ln>
                  <a:solidFill>
                    <a:schemeClr val="tx1">
                      <a:alpha val="43000"/>
                    </a:schemeClr>
                  </a:solidFill>
                </a:ln>
                <a:solidFill>
                  <a:schemeClr val="bg1"/>
                </a:solidFill>
                <a:latin typeface="Arial Black"/>
                <a:cs typeface="Arial Black"/>
              </a:rPr>
              <a:t> </a:t>
            </a:r>
            <a:r>
              <a:rPr lang="en-US" sz="3000" b="1" dirty="0" err="1">
                <a:ln>
                  <a:solidFill>
                    <a:schemeClr val="tx1">
                      <a:alpha val="43000"/>
                    </a:schemeClr>
                  </a:solidFill>
                </a:ln>
                <a:solidFill>
                  <a:schemeClr val="bg1"/>
                </a:solidFill>
                <a:latin typeface="Arial Black"/>
                <a:cs typeface="Arial Black"/>
              </a:rPr>
              <a:t>junio</a:t>
            </a:r>
            <a:r>
              <a:rPr lang="en-US" sz="3000" b="1" dirty="0">
                <a:ln>
                  <a:solidFill>
                    <a:schemeClr val="tx1">
                      <a:alpha val="43000"/>
                    </a:schemeClr>
                  </a:solidFill>
                </a:ln>
                <a:solidFill>
                  <a:schemeClr val="bg1"/>
                </a:solidFill>
                <a:latin typeface="Arial Black"/>
                <a:cs typeface="Arial Black"/>
              </a:rPr>
              <a:t> de 1855, Elena de White </a:t>
            </a:r>
            <a:r>
              <a:rPr lang="en-US" sz="3000" b="1" dirty="0" err="1">
                <a:ln>
                  <a:solidFill>
                    <a:schemeClr val="tx1">
                      <a:alpha val="43000"/>
                    </a:schemeClr>
                  </a:solidFill>
                </a:ln>
                <a:solidFill>
                  <a:schemeClr val="bg1"/>
                </a:solidFill>
                <a:latin typeface="Arial Black"/>
                <a:cs typeface="Arial Black"/>
              </a:rPr>
              <a:t>tuvo</a:t>
            </a:r>
            <a:r>
              <a:rPr lang="en-US" sz="3000" b="1" dirty="0">
                <a:ln>
                  <a:solidFill>
                    <a:schemeClr val="tx1">
                      <a:alpha val="43000"/>
                    </a:schemeClr>
                  </a:solidFill>
                </a:ln>
                <a:solidFill>
                  <a:schemeClr val="bg1"/>
                </a:solidFill>
                <a:latin typeface="Arial Black"/>
                <a:cs typeface="Arial Black"/>
              </a:rPr>
              <a:t> </a:t>
            </a:r>
            <a:r>
              <a:rPr lang="en-US" sz="3000" b="1" dirty="0" err="1">
                <a:ln>
                  <a:solidFill>
                    <a:schemeClr val="tx1">
                      <a:alpha val="43000"/>
                    </a:schemeClr>
                  </a:solidFill>
                </a:ln>
                <a:solidFill>
                  <a:schemeClr val="bg1"/>
                </a:solidFill>
                <a:latin typeface="Arial Black"/>
                <a:cs typeface="Arial Black"/>
              </a:rPr>
              <a:t>una</a:t>
            </a:r>
            <a:r>
              <a:rPr lang="en-US" sz="3000" b="1" dirty="0">
                <a:ln>
                  <a:solidFill>
                    <a:schemeClr val="tx1">
                      <a:alpha val="43000"/>
                    </a:schemeClr>
                  </a:solidFill>
                </a:ln>
                <a:solidFill>
                  <a:schemeClr val="bg1"/>
                </a:solidFill>
                <a:latin typeface="Arial Black"/>
                <a:cs typeface="Arial Black"/>
              </a:rPr>
              <a:t> </a:t>
            </a:r>
            <a:r>
              <a:rPr lang="en-US" sz="3000" b="1" dirty="0" err="1">
                <a:ln>
                  <a:solidFill>
                    <a:schemeClr val="tx1">
                      <a:alpha val="43000"/>
                    </a:schemeClr>
                  </a:solidFill>
                </a:ln>
                <a:solidFill>
                  <a:schemeClr val="bg1"/>
                </a:solidFill>
                <a:latin typeface="Arial Black"/>
                <a:cs typeface="Arial Black"/>
              </a:rPr>
              <a:t>visión</a:t>
            </a:r>
            <a:r>
              <a:rPr lang="en-US" sz="3000" b="1" dirty="0">
                <a:ln>
                  <a:solidFill>
                    <a:schemeClr val="tx1">
                      <a:alpha val="43000"/>
                    </a:schemeClr>
                  </a:solidFill>
                </a:ln>
                <a:solidFill>
                  <a:schemeClr val="bg1"/>
                </a:solidFill>
                <a:latin typeface="Arial Black"/>
                <a:cs typeface="Arial Black"/>
              </a:rPr>
              <a:t> </a:t>
            </a:r>
            <a:r>
              <a:rPr lang="en-US" sz="3000" b="1" dirty="0" err="1">
                <a:ln>
                  <a:solidFill>
                    <a:schemeClr val="tx1">
                      <a:alpha val="43000"/>
                    </a:schemeClr>
                  </a:solidFill>
                </a:ln>
                <a:solidFill>
                  <a:schemeClr val="bg1"/>
                </a:solidFill>
                <a:latin typeface="Arial Black"/>
                <a:cs typeface="Arial Black"/>
              </a:rPr>
              <a:t>pública</a:t>
            </a:r>
            <a:r>
              <a:rPr lang="en-US" sz="3000" b="1" dirty="0">
                <a:ln>
                  <a:solidFill>
                    <a:schemeClr val="tx1">
                      <a:alpha val="43000"/>
                    </a:schemeClr>
                  </a:solidFill>
                </a:ln>
                <a:solidFill>
                  <a:schemeClr val="bg1"/>
                </a:solidFill>
                <a:latin typeface="Arial Black"/>
                <a:cs typeface="Arial Black"/>
              </a:rPr>
              <a:t> </a:t>
            </a:r>
            <a:r>
              <a:rPr lang="en-US" sz="3000" b="1" dirty="0" err="1">
                <a:ln>
                  <a:solidFill>
                    <a:schemeClr val="tx1">
                      <a:alpha val="43000"/>
                    </a:schemeClr>
                  </a:solidFill>
                </a:ln>
                <a:solidFill>
                  <a:schemeClr val="bg1"/>
                </a:solidFill>
                <a:latin typeface="Arial Black"/>
                <a:cs typeface="Arial Black"/>
              </a:rPr>
              <a:t>en</a:t>
            </a:r>
            <a:r>
              <a:rPr lang="en-US" sz="3000" b="1" dirty="0">
                <a:ln>
                  <a:solidFill>
                    <a:schemeClr val="tx1">
                      <a:alpha val="43000"/>
                    </a:schemeClr>
                  </a:solidFill>
                </a:ln>
                <a:solidFill>
                  <a:schemeClr val="bg1"/>
                </a:solidFill>
                <a:latin typeface="Arial Black"/>
                <a:cs typeface="Arial Black"/>
              </a:rPr>
              <a:t> Oswego, Nueva York. Les </a:t>
            </a:r>
            <a:r>
              <a:rPr lang="en-US" sz="3000" b="1" dirty="0" err="1">
                <a:ln>
                  <a:solidFill>
                    <a:schemeClr val="tx1">
                      <a:alpha val="43000"/>
                    </a:schemeClr>
                  </a:solidFill>
                </a:ln>
                <a:solidFill>
                  <a:schemeClr val="bg1"/>
                </a:solidFill>
                <a:latin typeface="Arial Black"/>
                <a:cs typeface="Arial Black"/>
              </a:rPr>
              <a:t>dijo</a:t>
            </a:r>
            <a:r>
              <a:rPr lang="en-US" sz="3000" b="1" dirty="0">
                <a:ln>
                  <a:solidFill>
                    <a:schemeClr val="tx1">
                      <a:alpha val="43000"/>
                    </a:schemeClr>
                  </a:solidFill>
                </a:ln>
                <a:solidFill>
                  <a:schemeClr val="bg1"/>
                </a:solidFill>
                <a:latin typeface="Arial Black"/>
                <a:cs typeface="Arial Black"/>
              </a:rPr>
              <a:t> a </a:t>
            </a:r>
            <a:r>
              <a:rPr lang="en-US" sz="3000" b="1" dirty="0" err="1">
                <a:ln>
                  <a:solidFill>
                    <a:schemeClr val="tx1">
                      <a:alpha val="43000"/>
                    </a:schemeClr>
                  </a:solidFill>
                </a:ln>
                <a:solidFill>
                  <a:schemeClr val="bg1"/>
                </a:solidFill>
                <a:latin typeface="Arial Black"/>
                <a:cs typeface="Arial Black"/>
              </a:rPr>
              <a:t>los</a:t>
            </a:r>
            <a:r>
              <a:rPr lang="en-US" sz="3000" b="1" dirty="0">
                <a:ln>
                  <a:solidFill>
                    <a:schemeClr val="tx1">
                      <a:alpha val="43000"/>
                    </a:schemeClr>
                  </a:solidFill>
                </a:ln>
                <a:solidFill>
                  <a:schemeClr val="bg1"/>
                </a:solidFill>
                <a:latin typeface="Arial Black"/>
                <a:cs typeface="Arial Black"/>
              </a:rPr>
              <a:t> </a:t>
            </a:r>
            <a:r>
              <a:rPr lang="en-US" sz="3000" b="1" dirty="0" err="1">
                <a:ln>
                  <a:solidFill>
                    <a:schemeClr val="tx1">
                      <a:alpha val="43000"/>
                    </a:schemeClr>
                  </a:solidFill>
                </a:ln>
                <a:solidFill>
                  <a:schemeClr val="bg1"/>
                </a:solidFill>
                <a:latin typeface="Arial Black"/>
                <a:cs typeface="Arial Black"/>
              </a:rPr>
              <a:t>miembros</a:t>
            </a:r>
            <a:r>
              <a:rPr lang="en-US" sz="3000" b="1" dirty="0">
                <a:ln>
                  <a:solidFill>
                    <a:schemeClr val="tx1">
                      <a:alpha val="43000"/>
                    </a:schemeClr>
                  </a:solidFill>
                </a:ln>
                <a:solidFill>
                  <a:schemeClr val="bg1"/>
                </a:solidFill>
                <a:latin typeface="Arial Black"/>
                <a:cs typeface="Arial Black"/>
              </a:rPr>
              <a:t> </a:t>
            </a:r>
            <a:r>
              <a:rPr lang="en-US" sz="3000" b="1" dirty="0" err="1">
                <a:ln>
                  <a:solidFill>
                    <a:schemeClr val="tx1">
                      <a:alpha val="43000"/>
                    </a:schemeClr>
                  </a:solidFill>
                </a:ln>
                <a:solidFill>
                  <a:schemeClr val="bg1"/>
                </a:solidFill>
                <a:latin typeface="Arial Black"/>
                <a:cs typeface="Arial Black"/>
              </a:rPr>
              <a:t>en</a:t>
            </a:r>
            <a:r>
              <a:rPr lang="en-US" sz="3000" b="1" dirty="0">
                <a:ln>
                  <a:solidFill>
                    <a:schemeClr val="tx1">
                      <a:alpha val="43000"/>
                    </a:schemeClr>
                  </a:solidFill>
                </a:ln>
                <a:solidFill>
                  <a:schemeClr val="bg1"/>
                </a:solidFill>
                <a:latin typeface="Arial Black"/>
                <a:cs typeface="Arial Black"/>
              </a:rPr>
              <a:t> la </a:t>
            </a:r>
            <a:r>
              <a:rPr lang="en-US" sz="3000" b="1" dirty="0" err="1">
                <a:ln>
                  <a:solidFill>
                    <a:schemeClr val="tx1">
                      <a:alpha val="43000"/>
                    </a:schemeClr>
                  </a:solidFill>
                </a:ln>
                <a:solidFill>
                  <a:schemeClr val="bg1"/>
                </a:solidFill>
                <a:latin typeface="Arial Black"/>
                <a:cs typeface="Arial Black"/>
              </a:rPr>
              <a:t>reunión</a:t>
            </a:r>
            <a:r>
              <a:rPr lang="en-US" sz="3000" b="1" dirty="0">
                <a:ln>
                  <a:solidFill>
                    <a:schemeClr val="tx1">
                      <a:alpha val="43000"/>
                    </a:schemeClr>
                  </a:solidFill>
                </a:ln>
                <a:solidFill>
                  <a:schemeClr val="bg1"/>
                </a:solidFill>
                <a:latin typeface="Arial Black"/>
                <a:cs typeface="Arial Black"/>
              </a:rPr>
              <a:t> que no </a:t>
            </a:r>
            <a:r>
              <a:rPr lang="en-US" sz="3000" b="1" dirty="0" err="1">
                <a:ln>
                  <a:solidFill>
                    <a:schemeClr val="tx1">
                      <a:alpha val="43000"/>
                    </a:schemeClr>
                  </a:solidFill>
                </a:ln>
                <a:solidFill>
                  <a:schemeClr val="bg1"/>
                </a:solidFill>
                <a:latin typeface="Arial Black"/>
                <a:cs typeface="Arial Black"/>
              </a:rPr>
              <a:t>debían</a:t>
            </a:r>
            <a:r>
              <a:rPr lang="en-US" sz="3000" b="1" dirty="0">
                <a:ln>
                  <a:solidFill>
                    <a:schemeClr val="tx1">
                      <a:alpha val="43000"/>
                    </a:schemeClr>
                  </a:solidFill>
                </a:ln>
                <a:solidFill>
                  <a:schemeClr val="bg1"/>
                </a:solidFill>
                <a:latin typeface="Arial Black"/>
                <a:cs typeface="Arial Black"/>
              </a:rPr>
              <a:t> </a:t>
            </a:r>
            <a:r>
              <a:rPr lang="en-US" sz="3000" b="1" dirty="0" err="1">
                <a:ln>
                  <a:solidFill>
                    <a:schemeClr val="tx1">
                      <a:alpha val="43000"/>
                    </a:schemeClr>
                  </a:solidFill>
                </a:ln>
                <a:solidFill>
                  <a:schemeClr val="bg1"/>
                </a:solidFill>
                <a:latin typeface="Arial Black"/>
                <a:cs typeface="Arial Black"/>
              </a:rPr>
              <a:t>distraerse</a:t>
            </a:r>
            <a:r>
              <a:rPr lang="en-US" sz="3000" b="1" dirty="0">
                <a:ln>
                  <a:solidFill>
                    <a:schemeClr val="tx1">
                      <a:alpha val="43000"/>
                    </a:schemeClr>
                  </a:solidFill>
                </a:ln>
                <a:solidFill>
                  <a:schemeClr val="bg1"/>
                </a:solidFill>
                <a:latin typeface="Arial Black"/>
                <a:cs typeface="Arial Black"/>
              </a:rPr>
              <a:t> </a:t>
            </a:r>
            <a:r>
              <a:rPr lang="en-US" sz="3000" b="1" dirty="0" err="1">
                <a:ln>
                  <a:solidFill>
                    <a:schemeClr val="tx1">
                      <a:alpha val="43000"/>
                    </a:schemeClr>
                  </a:solidFill>
                </a:ln>
                <a:solidFill>
                  <a:schemeClr val="bg1"/>
                </a:solidFill>
                <a:latin typeface="Arial Black"/>
                <a:cs typeface="Arial Black"/>
              </a:rPr>
              <a:t>más</a:t>
            </a:r>
            <a:r>
              <a:rPr lang="en-US" sz="3000" b="1" dirty="0">
                <a:ln>
                  <a:solidFill>
                    <a:schemeClr val="tx1">
                      <a:alpha val="43000"/>
                    </a:schemeClr>
                  </a:solidFill>
                </a:ln>
                <a:solidFill>
                  <a:schemeClr val="bg1"/>
                </a:solidFill>
                <a:latin typeface="Arial Black"/>
                <a:cs typeface="Arial Black"/>
              </a:rPr>
              <a:t> con el </a:t>
            </a:r>
            <a:r>
              <a:rPr lang="en-US" sz="3000" b="1" dirty="0" err="1">
                <a:ln>
                  <a:solidFill>
                    <a:schemeClr val="tx1">
                      <a:alpha val="43000"/>
                    </a:schemeClr>
                  </a:solidFill>
                </a:ln>
                <a:solidFill>
                  <a:schemeClr val="bg1"/>
                </a:solidFill>
                <a:latin typeface="Arial Black"/>
                <a:cs typeface="Arial Black"/>
              </a:rPr>
              <a:t>grupo</a:t>
            </a:r>
            <a:r>
              <a:rPr lang="en-US" sz="3000" b="1" dirty="0">
                <a:ln>
                  <a:solidFill>
                    <a:schemeClr val="tx1">
                      <a:alpha val="43000"/>
                    </a:schemeClr>
                  </a:solidFill>
                </a:ln>
                <a:solidFill>
                  <a:schemeClr val="bg1"/>
                </a:solidFill>
                <a:latin typeface="Arial Black"/>
                <a:cs typeface="Arial Black"/>
              </a:rPr>
              <a:t> de </a:t>
            </a:r>
            <a:r>
              <a:rPr lang="en-US" sz="3000" b="1" i="1" dirty="0">
                <a:ln>
                  <a:solidFill>
                    <a:schemeClr val="tx1">
                      <a:alpha val="43000"/>
                    </a:schemeClr>
                  </a:solidFill>
                </a:ln>
                <a:solidFill>
                  <a:schemeClr val="bg1"/>
                </a:solidFill>
                <a:latin typeface="Arial Black"/>
                <a:cs typeface="Arial Black"/>
              </a:rPr>
              <a:t>Messenger (</a:t>
            </a:r>
            <a:r>
              <a:rPr lang="en-US" sz="3000" b="1" i="1" dirty="0" err="1">
                <a:ln>
                  <a:solidFill>
                    <a:schemeClr val="tx1">
                      <a:alpha val="43000"/>
                    </a:schemeClr>
                  </a:solidFill>
                </a:ln>
                <a:solidFill>
                  <a:schemeClr val="bg1"/>
                </a:solidFill>
                <a:latin typeface="Arial Black"/>
                <a:cs typeface="Arial Black"/>
              </a:rPr>
              <a:t>revista</a:t>
            </a:r>
            <a:r>
              <a:rPr lang="en-US" sz="3000" b="1" i="1" dirty="0">
                <a:ln>
                  <a:solidFill>
                    <a:schemeClr val="tx1">
                      <a:alpha val="43000"/>
                    </a:schemeClr>
                  </a:solidFill>
                </a:ln>
                <a:solidFill>
                  <a:schemeClr val="bg1"/>
                </a:solidFill>
                <a:latin typeface="Arial Black"/>
                <a:cs typeface="Arial Black"/>
              </a:rPr>
              <a:t> </a:t>
            </a:r>
            <a:r>
              <a:rPr lang="en-US" sz="3000" b="1" i="1" dirty="0" err="1">
                <a:ln>
                  <a:solidFill>
                    <a:schemeClr val="tx1">
                      <a:alpha val="43000"/>
                    </a:schemeClr>
                  </a:solidFill>
                </a:ln>
                <a:solidFill>
                  <a:schemeClr val="bg1"/>
                </a:solidFill>
                <a:latin typeface="Arial Black"/>
                <a:cs typeface="Arial Black"/>
              </a:rPr>
              <a:t>disidente</a:t>
            </a:r>
            <a:r>
              <a:rPr lang="en-US" sz="3000" b="1" i="1" dirty="0">
                <a:ln>
                  <a:solidFill>
                    <a:schemeClr val="tx1">
                      <a:alpha val="43000"/>
                    </a:schemeClr>
                  </a:solidFill>
                </a:ln>
                <a:solidFill>
                  <a:schemeClr val="bg1"/>
                </a:solidFill>
                <a:latin typeface="Arial Black"/>
                <a:cs typeface="Arial Black"/>
              </a:rPr>
              <a:t>)</a:t>
            </a:r>
            <a:r>
              <a:rPr lang="en-US" sz="3000" b="1" dirty="0">
                <a:ln>
                  <a:solidFill>
                    <a:schemeClr val="tx1">
                      <a:alpha val="43000"/>
                    </a:schemeClr>
                  </a:solidFill>
                </a:ln>
                <a:solidFill>
                  <a:schemeClr val="bg1"/>
                </a:solidFill>
                <a:latin typeface="Arial Black"/>
                <a:cs typeface="Arial Black"/>
              </a:rPr>
              <a:t>, que pronto </a:t>
            </a:r>
            <a:r>
              <a:rPr lang="en-US" sz="3000" b="1" dirty="0" err="1">
                <a:ln>
                  <a:solidFill>
                    <a:schemeClr val="tx1">
                      <a:alpha val="43000"/>
                    </a:schemeClr>
                  </a:solidFill>
                </a:ln>
                <a:solidFill>
                  <a:schemeClr val="bg1"/>
                </a:solidFill>
                <a:latin typeface="Arial Black"/>
                <a:cs typeface="Arial Black"/>
              </a:rPr>
              <a:t>los</a:t>
            </a:r>
            <a:r>
              <a:rPr lang="en-US" sz="3000" b="1" dirty="0">
                <a:ln>
                  <a:solidFill>
                    <a:schemeClr val="tx1">
                      <a:alpha val="43000"/>
                    </a:schemeClr>
                  </a:solidFill>
                </a:ln>
                <a:solidFill>
                  <a:schemeClr val="bg1"/>
                </a:solidFill>
                <a:latin typeface="Arial Black"/>
                <a:cs typeface="Arial Black"/>
              </a:rPr>
              <a:t> </a:t>
            </a:r>
            <a:r>
              <a:rPr lang="en-US" sz="3000" b="1" dirty="0" err="1">
                <a:ln>
                  <a:solidFill>
                    <a:schemeClr val="tx1">
                      <a:alpha val="43000"/>
                    </a:schemeClr>
                  </a:solidFill>
                </a:ln>
                <a:solidFill>
                  <a:schemeClr val="bg1"/>
                </a:solidFill>
                <a:latin typeface="Arial Black"/>
                <a:cs typeface="Arial Black"/>
              </a:rPr>
              <a:t>disidentes</a:t>
            </a:r>
            <a:r>
              <a:rPr lang="en-US" sz="3000" b="1" dirty="0">
                <a:ln>
                  <a:solidFill>
                    <a:schemeClr val="tx1">
                      <a:alpha val="43000"/>
                    </a:schemeClr>
                  </a:solidFill>
                </a:ln>
                <a:solidFill>
                  <a:schemeClr val="bg1"/>
                </a:solidFill>
                <a:latin typeface="Arial Black"/>
                <a:cs typeface="Arial Black"/>
              </a:rPr>
              <a:t> </a:t>
            </a:r>
            <a:r>
              <a:rPr lang="en-US" sz="3000" b="1" dirty="0" err="1">
                <a:ln>
                  <a:solidFill>
                    <a:schemeClr val="tx1">
                      <a:alpha val="43000"/>
                    </a:schemeClr>
                  </a:solidFill>
                </a:ln>
                <a:solidFill>
                  <a:schemeClr val="bg1"/>
                </a:solidFill>
                <a:latin typeface="Arial Black"/>
                <a:cs typeface="Arial Black"/>
              </a:rPr>
              <a:t>estarían</a:t>
            </a:r>
            <a:r>
              <a:rPr lang="en-US" sz="3000" b="1" dirty="0">
                <a:ln>
                  <a:solidFill>
                    <a:schemeClr val="tx1">
                      <a:alpha val="43000"/>
                    </a:schemeClr>
                  </a:solidFill>
                </a:ln>
                <a:solidFill>
                  <a:schemeClr val="bg1"/>
                </a:solidFill>
                <a:latin typeface="Arial Black"/>
                <a:cs typeface="Arial Black"/>
              </a:rPr>
              <a:t> </a:t>
            </a:r>
            <a:r>
              <a:rPr lang="en-US" sz="3000" b="1" dirty="0" err="1">
                <a:ln>
                  <a:solidFill>
                    <a:schemeClr val="tx1">
                      <a:alpha val="43000"/>
                    </a:schemeClr>
                  </a:solidFill>
                </a:ln>
                <a:solidFill>
                  <a:schemeClr val="bg1"/>
                </a:solidFill>
                <a:latin typeface="Arial Black"/>
                <a:cs typeface="Arial Black"/>
              </a:rPr>
              <a:t>peleando</a:t>
            </a:r>
            <a:r>
              <a:rPr lang="en-US" sz="3000" b="1" dirty="0">
                <a:ln>
                  <a:solidFill>
                    <a:schemeClr val="tx1">
                      <a:alpha val="43000"/>
                    </a:schemeClr>
                  </a:solidFill>
                </a:ln>
                <a:solidFill>
                  <a:schemeClr val="bg1"/>
                </a:solidFill>
                <a:latin typeface="Arial Black"/>
                <a:cs typeface="Arial Black"/>
              </a:rPr>
              <a:t> entre </a:t>
            </a:r>
            <a:r>
              <a:rPr lang="en-US" sz="3000" b="1" dirty="0" err="1">
                <a:ln>
                  <a:solidFill>
                    <a:schemeClr val="tx1">
                      <a:alpha val="43000"/>
                    </a:schemeClr>
                  </a:solidFill>
                </a:ln>
                <a:solidFill>
                  <a:schemeClr val="bg1"/>
                </a:solidFill>
                <a:latin typeface="Arial Black"/>
                <a:cs typeface="Arial Black"/>
              </a:rPr>
              <a:t>sí</a:t>
            </a:r>
            <a:r>
              <a:rPr lang="en-US" sz="3000" b="1" dirty="0">
                <a:ln>
                  <a:solidFill>
                    <a:schemeClr val="tx1">
                      <a:alpha val="43000"/>
                    </a:schemeClr>
                  </a:solidFill>
                </a:ln>
                <a:solidFill>
                  <a:schemeClr val="bg1"/>
                </a:solidFill>
                <a:latin typeface="Arial Black"/>
                <a:cs typeface="Arial Black"/>
              </a:rPr>
              <a:t> y que </a:t>
            </a:r>
            <a:r>
              <a:rPr lang="en-US" sz="3000" b="1" dirty="0" err="1">
                <a:ln>
                  <a:solidFill>
                    <a:schemeClr val="tx1">
                      <a:alpha val="43000"/>
                    </a:schemeClr>
                  </a:solidFill>
                </a:ln>
                <a:solidFill>
                  <a:schemeClr val="bg1"/>
                </a:solidFill>
                <a:latin typeface="Arial Black"/>
                <a:cs typeface="Arial Black"/>
              </a:rPr>
              <a:t>en</a:t>
            </a:r>
            <a:r>
              <a:rPr lang="en-US" sz="3000" b="1" dirty="0">
                <a:ln>
                  <a:solidFill>
                    <a:schemeClr val="tx1">
                      <a:alpha val="43000"/>
                    </a:schemeClr>
                  </a:solidFill>
                </a:ln>
                <a:solidFill>
                  <a:schemeClr val="bg1"/>
                </a:solidFill>
                <a:latin typeface="Arial Black"/>
                <a:cs typeface="Arial Black"/>
              </a:rPr>
              <a:t> breve </a:t>
            </a:r>
            <a:r>
              <a:rPr lang="en-US" sz="3000" b="1" dirty="0" err="1">
                <a:ln>
                  <a:solidFill>
                    <a:schemeClr val="tx1">
                      <a:alpha val="43000"/>
                    </a:schemeClr>
                  </a:solidFill>
                </a:ln>
                <a:solidFill>
                  <a:schemeClr val="bg1"/>
                </a:solidFill>
                <a:latin typeface="Arial Black"/>
                <a:cs typeface="Arial Black"/>
              </a:rPr>
              <a:t>tiempo</a:t>
            </a:r>
            <a:r>
              <a:rPr lang="en-US" sz="3000" b="1" dirty="0">
                <a:ln>
                  <a:solidFill>
                    <a:schemeClr val="tx1">
                      <a:alpha val="43000"/>
                    </a:schemeClr>
                  </a:solidFill>
                </a:ln>
                <a:solidFill>
                  <a:schemeClr val="bg1"/>
                </a:solidFill>
                <a:latin typeface="Arial Black"/>
                <a:cs typeface="Arial Black"/>
              </a:rPr>
              <a:t> </a:t>
            </a:r>
            <a:r>
              <a:rPr lang="en-US" sz="3000" b="1" dirty="0" err="1">
                <a:ln>
                  <a:solidFill>
                    <a:schemeClr val="tx1">
                      <a:alpha val="43000"/>
                    </a:schemeClr>
                  </a:solidFill>
                </a:ln>
                <a:solidFill>
                  <a:schemeClr val="bg1"/>
                </a:solidFill>
                <a:latin typeface="Arial Black"/>
                <a:cs typeface="Arial Black"/>
              </a:rPr>
              <a:t>nuestra</a:t>
            </a:r>
            <a:r>
              <a:rPr lang="en-US" sz="3000" b="1" dirty="0">
                <a:ln>
                  <a:solidFill>
                    <a:schemeClr val="tx1">
                      <a:alpha val="43000"/>
                    </a:schemeClr>
                  </a:solidFill>
                </a:ln>
                <a:solidFill>
                  <a:schemeClr val="bg1"/>
                </a:solidFill>
                <a:latin typeface="Arial Black"/>
                <a:cs typeface="Arial Black"/>
              </a:rPr>
              <a:t> </a:t>
            </a:r>
            <a:r>
              <a:rPr lang="en-US" sz="3000" b="1" dirty="0" err="1">
                <a:ln>
                  <a:solidFill>
                    <a:schemeClr val="tx1">
                      <a:alpha val="43000"/>
                    </a:schemeClr>
                  </a:solidFill>
                </a:ln>
                <a:solidFill>
                  <a:schemeClr val="bg1"/>
                </a:solidFill>
                <a:latin typeface="Arial Black"/>
                <a:cs typeface="Arial Black"/>
              </a:rPr>
              <a:t>propia</a:t>
            </a:r>
            <a:r>
              <a:rPr lang="en-US" sz="3000" b="1" dirty="0">
                <a:ln>
                  <a:solidFill>
                    <a:schemeClr val="tx1">
                      <a:alpha val="43000"/>
                    </a:schemeClr>
                  </a:solidFill>
                </a:ln>
                <a:solidFill>
                  <a:schemeClr val="bg1"/>
                </a:solidFill>
                <a:latin typeface="Arial Black"/>
                <a:cs typeface="Arial Black"/>
              </a:rPr>
              <a:t> </a:t>
            </a:r>
            <a:r>
              <a:rPr lang="en-US" sz="3000" b="1" dirty="0" err="1">
                <a:ln>
                  <a:solidFill>
                    <a:schemeClr val="tx1">
                      <a:alpha val="43000"/>
                    </a:schemeClr>
                  </a:solidFill>
                </a:ln>
                <a:solidFill>
                  <a:schemeClr val="bg1"/>
                </a:solidFill>
                <a:latin typeface="Arial Black"/>
                <a:cs typeface="Arial Black"/>
              </a:rPr>
              <a:t>feligresía</a:t>
            </a:r>
            <a:r>
              <a:rPr lang="en-US" sz="3000" b="1" dirty="0">
                <a:ln>
                  <a:solidFill>
                    <a:schemeClr val="tx1">
                      <a:alpha val="43000"/>
                    </a:schemeClr>
                  </a:solidFill>
                </a:ln>
                <a:solidFill>
                  <a:schemeClr val="bg1"/>
                </a:solidFill>
                <a:latin typeface="Arial Black"/>
                <a:cs typeface="Arial Black"/>
              </a:rPr>
              <a:t> se </a:t>
            </a:r>
            <a:r>
              <a:rPr lang="en-US" sz="3000" b="1" dirty="0" err="1">
                <a:ln>
                  <a:solidFill>
                    <a:schemeClr val="tx1">
                      <a:alpha val="43000"/>
                    </a:schemeClr>
                  </a:solidFill>
                </a:ln>
                <a:solidFill>
                  <a:schemeClr val="bg1"/>
                </a:solidFill>
                <a:latin typeface="Arial Black"/>
                <a:cs typeface="Arial Black"/>
              </a:rPr>
              <a:t>duplicaría</a:t>
            </a:r>
            <a:r>
              <a:rPr lang="en-US" sz="3000" b="1" dirty="0">
                <a:ln>
                  <a:solidFill>
                    <a:schemeClr val="tx1">
                      <a:alpha val="43000"/>
                    </a:schemeClr>
                  </a:solidFill>
                </a:ln>
                <a:solidFill>
                  <a:schemeClr val="bg1"/>
                </a:solidFill>
                <a:latin typeface="Arial Black"/>
                <a:cs typeface="Arial Black"/>
              </a:rPr>
              <a:t> {MDS 230.5}”.</a:t>
            </a:r>
          </a:p>
        </p:txBody>
      </p:sp>
    </p:spTree>
    <p:extLst>
      <p:ext uri="{BB962C8B-B14F-4D97-AF65-F5344CB8AC3E}">
        <p14:creationId xmlns:p14="http://schemas.microsoft.com/office/powerpoint/2010/main" val="328020307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D98B9610-D9A2-4048-8B7A-8D476272F6F4}"/>
              </a:ext>
            </a:extLst>
          </p:cNvPr>
          <p:cNvSpPr/>
          <p:nvPr/>
        </p:nvSpPr>
        <p:spPr>
          <a:xfrm>
            <a:off x="228600" y="1524000"/>
            <a:ext cx="7848600" cy="4955203"/>
          </a:xfrm>
          <a:prstGeom prst="rect">
            <a:avLst/>
          </a:prstGeom>
          <a:effectLst>
            <a:outerShdw blurRad="50800" dist="50800" dir="5400000" algn="ctr" rotWithShape="0">
              <a:srgbClr val="000000">
                <a:alpha val="82000"/>
              </a:srgbClr>
            </a:outerShdw>
          </a:effectLst>
        </p:spPr>
        <p:txBody>
          <a:bodyPr wrap="square">
            <a:spAutoFit/>
          </a:bodyPr>
          <a:lstStyle/>
          <a:p>
            <a:r>
              <a:rPr lang="en-US" sz="4800" b="1" dirty="0">
                <a:solidFill>
                  <a:schemeClr val="bg1"/>
                </a:solidFill>
              </a:rPr>
              <a:t>“</a:t>
            </a:r>
            <a:r>
              <a:rPr lang="en-US" sz="4400" b="1" dirty="0">
                <a:solidFill>
                  <a:schemeClr val="bg1"/>
                </a:solidFill>
              </a:rPr>
              <a:t>Ella </a:t>
            </a:r>
            <a:r>
              <a:rPr lang="en-US" sz="4400" b="1" dirty="0" err="1">
                <a:solidFill>
                  <a:schemeClr val="bg1"/>
                </a:solidFill>
              </a:rPr>
              <a:t>vio</a:t>
            </a:r>
            <a:r>
              <a:rPr lang="en-US" sz="4400" b="1" dirty="0">
                <a:solidFill>
                  <a:schemeClr val="bg1"/>
                </a:solidFill>
              </a:rPr>
              <a:t> </a:t>
            </a:r>
            <a:r>
              <a:rPr lang="en-US" sz="4400" b="1" dirty="0" err="1">
                <a:solidFill>
                  <a:schemeClr val="bg1"/>
                </a:solidFill>
              </a:rPr>
              <a:t>más</a:t>
            </a:r>
            <a:r>
              <a:rPr lang="en-US" sz="4400" b="1" dirty="0">
                <a:solidFill>
                  <a:schemeClr val="bg1"/>
                </a:solidFill>
              </a:rPr>
              <a:t> </a:t>
            </a:r>
            <a:r>
              <a:rPr lang="en-US" sz="4400" b="1" dirty="0" err="1">
                <a:solidFill>
                  <a:schemeClr val="bg1"/>
                </a:solidFill>
              </a:rPr>
              <a:t>allá</a:t>
            </a:r>
            <a:r>
              <a:rPr lang="en-US" sz="4400" b="1" dirty="0">
                <a:solidFill>
                  <a:schemeClr val="bg1"/>
                </a:solidFill>
              </a:rPr>
              <a:t> de </a:t>
            </a:r>
            <a:r>
              <a:rPr lang="en-US" sz="4400" b="1" dirty="0" err="1">
                <a:solidFill>
                  <a:schemeClr val="bg1"/>
                </a:solidFill>
              </a:rPr>
              <a:t>sus</a:t>
            </a:r>
            <a:r>
              <a:rPr lang="en-US" sz="4400" b="1" dirty="0">
                <a:solidFill>
                  <a:schemeClr val="bg1"/>
                </a:solidFill>
              </a:rPr>
              <a:t> palabras “</a:t>
            </a:r>
            <a:r>
              <a:rPr lang="en-US" sz="4400" b="1" dirty="0" err="1">
                <a:solidFill>
                  <a:schemeClr val="bg1"/>
                </a:solidFill>
              </a:rPr>
              <a:t>suaves</a:t>
            </a:r>
            <a:r>
              <a:rPr lang="en-US" sz="4400" b="1" dirty="0">
                <a:solidFill>
                  <a:schemeClr val="bg1"/>
                </a:solidFill>
              </a:rPr>
              <a:t>” y de </a:t>
            </a:r>
            <a:r>
              <a:rPr lang="en-US" sz="4400" b="1" dirty="0" err="1">
                <a:solidFill>
                  <a:schemeClr val="bg1"/>
                </a:solidFill>
              </a:rPr>
              <a:t>sus</a:t>
            </a:r>
            <a:r>
              <a:rPr lang="en-US" sz="4400" b="1" dirty="0">
                <a:solidFill>
                  <a:schemeClr val="bg1"/>
                </a:solidFill>
              </a:rPr>
              <a:t> </a:t>
            </a:r>
            <a:r>
              <a:rPr lang="en-US" sz="4400" b="1" dirty="0" err="1">
                <a:solidFill>
                  <a:schemeClr val="bg1"/>
                </a:solidFill>
              </a:rPr>
              <a:t>engaños</a:t>
            </a:r>
            <a:r>
              <a:rPr lang="en-US" sz="4400" b="1" dirty="0">
                <a:solidFill>
                  <a:schemeClr val="bg1"/>
                </a:solidFill>
              </a:rPr>
              <a:t>. Su </a:t>
            </a:r>
            <a:r>
              <a:rPr lang="en-US" sz="4400" b="1" dirty="0" err="1">
                <a:solidFill>
                  <a:schemeClr val="bg1"/>
                </a:solidFill>
              </a:rPr>
              <a:t>consejo</a:t>
            </a:r>
            <a:r>
              <a:rPr lang="en-US" sz="4400" b="1" dirty="0">
                <a:solidFill>
                  <a:schemeClr val="bg1"/>
                </a:solidFill>
              </a:rPr>
              <a:t> a la </a:t>
            </a:r>
            <a:r>
              <a:rPr lang="en-US" sz="4400" b="1" dirty="0" err="1">
                <a:solidFill>
                  <a:schemeClr val="bg1"/>
                </a:solidFill>
              </a:rPr>
              <a:t>creciente</a:t>
            </a:r>
            <a:r>
              <a:rPr lang="en-US" sz="4400" b="1" dirty="0">
                <a:solidFill>
                  <a:schemeClr val="bg1"/>
                </a:solidFill>
              </a:rPr>
              <a:t> </a:t>
            </a:r>
            <a:r>
              <a:rPr lang="en-US" sz="4400" b="1" dirty="0" err="1">
                <a:solidFill>
                  <a:schemeClr val="bg1"/>
                </a:solidFill>
              </a:rPr>
              <a:t>iglesia</a:t>
            </a:r>
            <a:r>
              <a:rPr lang="en-US" sz="4400" b="1" dirty="0">
                <a:solidFill>
                  <a:schemeClr val="bg1"/>
                </a:solidFill>
              </a:rPr>
              <a:t> </a:t>
            </a:r>
            <a:r>
              <a:rPr lang="en-US" sz="4400" b="1" dirty="0" err="1">
                <a:solidFill>
                  <a:schemeClr val="bg1"/>
                </a:solidFill>
              </a:rPr>
              <a:t>fue</a:t>
            </a:r>
            <a:r>
              <a:rPr lang="en-US" sz="4400" b="1" dirty="0">
                <a:solidFill>
                  <a:schemeClr val="bg1"/>
                </a:solidFill>
              </a:rPr>
              <a:t>: “La </a:t>
            </a:r>
            <a:r>
              <a:rPr lang="en-US" sz="4400" b="1" dirty="0" err="1">
                <a:solidFill>
                  <a:schemeClr val="bg1"/>
                </a:solidFill>
              </a:rPr>
              <a:t>iglesia</a:t>
            </a:r>
            <a:r>
              <a:rPr lang="en-US" sz="4400" b="1" dirty="0">
                <a:solidFill>
                  <a:schemeClr val="bg1"/>
                </a:solidFill>
              </a:rPr>
              <a:t> de Dios </a:t>
            </a:r>
            <a:r>
              <a:rPr lang="en-US" sz="4400" b="1" dirty="0" err="1">
                <a:solidFill>
                  <a:schemeClr val="bg1"/>
                </a:solidFill>
              </a:rPr>
              <a:t>debiera</a:t>
            </a:r>
            <a:r>
              <a:rPr lang="en-US" sz="4400" b="1" dirty="0">
                <a:solidFill>
                  <a:schemeClr val="bg1"/>
                </a:solidFill>
              </a:rPr>
              <a:t> </a:t>
            </a:r>
            <a:r>
              <a:rPr lang="en-US" sz="4400" b="1" dirty="0" err="1">
                <a:solidFill>
                  <a:schemeClr val="bg1"/>
                </a:solidFill>
              </a:rPr>
              <a:t>avanzar</a:t>
            </a:r>
            <a:r>
              <a:rPr lang="en-US" sz="4400" b="1" dirty="0">
                <a:solidFill>
                  <a:schemeClr val="bg1"/>
                </a:solidFill>
              </a:rPr>
              <a:t> </a:t>
            </a:r>
            <a:r>
              <a:rPr lang="en-US" sz="4400" b="1" dirty="0" err="1">
                <a:solidFill>
                  <a:schemeClr val="bg1"/>
                </a:solidFill>
              </a:rPr>
              <a:t>hacia</a:t>
            </a:r>
            <a:r>
              <a:rPr lang="en-US" sz="4400" b="1" dirty="0">
                <a:solidFill>
                  <a:schemeClr val="bg1"/>
                </a:solidFill>
              </a:rPr>
              <a:t> </a:t>
            </a:r>
            <a:r>
              <a:rPr lang="en-US" sz="4400" b="1" dirty="0" err="1">
                <a:solidFill>
                  <a:schemeClr val="bg1"/>
                </a:solidFill>
              </a:rPr>
              <a:t>adelante</a:t>
            </a:r>
            <a:r>
              <a:rPr lang="en-US" sz="4400" b="1" dirty="0">
                <a:solidFill>
                  <a:schemeClr val="bg1"/>
                </a:solidFill>
              </a:rPr>
              <a:t>, </a:t>
            </a:r>
            <a:r>
              <a:rPr lang="en-US" sz="4400" b="1" dirty="0" err="1">
                <a:solidFill>
                  <a:schemeClr val="bg1"/>
                </a:solidFill>
              </a:rPr>
              <a:t>como</a:t>
            </a:r>
            <a:r>
              <a:rPr lang="en-US" sz="4400" b="1" dirty="0">
                <a:solidFill>
                  <a:schemeClr val="bg1"/>
                </a:solidFill>
              </a:rPr>
              <a:t> </a:t>
            </a:r>
            <a:r>
              <a:rPr lang="en-US" sz="4400" b="1" dirty="0" err="1">
                <a:solidFill>
                  <a:schemeClr val="bg1"/>
                </a:solidFill>
              </a:rPr>
              <a:t>si</a:t>
            </a:r>
            <a:r>
              <a:rPr lang="en-US" sz="4400" b="1" dirty="0">
                <a:solidFill>
                  <a:schemeClr val="bg1"/>
                </a:solidFill>
              </a:rPr>
              <a:t> no </a:t>
            </a:r>
            <a:r>
              <a:rPr lang="en-US" sz="4400" b="1" dirty="0" err="1">
                <a:solidFill>
                  <a:schemeClr val="bg1"/>
                </a:solidFill>
              </a:rPr>
              <a:t>existiesen</a:t>
            </a:r>
            <a:r>
              <a:rPr lang="en-US" sz="4400" b="1" dirty="0">
                <a:solidFill>
                  <a:schemeClr val="bg1"/>
                </a:solidFill>
              </a:rPr>
              <a:t> tales personas </a:t>
            </a:r>
            <a:r>
              <a:rPr lang="en-US" sz="4400" b="1" dirty="0" err="1">
                <a:solidFill>
                  <a:schemeClr val="bg1"/>
                </a:solidFill>
              </a:rPr>
              <a:t>en</a:t>
            </a:r>
            <a:r>
              <a:rPr lang="en-US" sz="4400" b="1" dirty="0">
                <a:solidFill>
                  <a:schemeClr val="bg1"/>
                </a:solidFill>
              </a:rPr>
              <a:t> el </a:t>
            </a:r>
            <a:r>
              <a:rPr lang="en-US" sz="4400" b="1" dirty="0" err="1">
                <a:solidFill>
                  <a:schemeClr val="bg1"/>
                </a:solidFill>
              </a:rPr>
              <a:t>mundo</a:t>
            </a:r>
            <a:r>
              <a:rPr lang="en-US" sz="4400" b="1" dirty="0">
                <a:solidFill>
                  <a:schemeClr val="bg1"/>
                </a:solidFill>
              </a:rPr>
              <a:t>   {MDS 230.7}”</a:t>
            </a:r>
            <a:r>
              <a:rPr lang="en-US" sz="4800" b="1" dirty="0">
                <a:solidFill>
                  <a:schemeClr val="bg1"/>
                </a:solidFill>
              </a:rPr>
              <a:t>.</a:t>
            </a:r>
            <a:endParaRPr lang="en-US" sz="4400" b="1" dirty="0">
              <a:solidFill>
                <a:schemeClr val="bg1"/>
              </a:solidFill>
            </a:endParaRPr>
          </a:p>
        </p:txBody>
      </p:sp>
    </p:spTree>
    <p:extLst>
      <p:ext uri="{BB962C8B-B14F-4D97-AF65-F5344CB8AC3E}">
        <p14:creationId xmlns:p14="http://schemas.microsoft.com/office/powerpoint/2010/main" val="839959196"/>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Title 1">
            <a:extLst>
              <a:ext uri="{FF2B5EF4-FFF2-40B4-BE49-F238E27FC236}">
                <a16:creationId xmlns:a16="http://schemas.microsoft.com/office/drawing/2014/main" id="{22A1075C-857F-A044-B383-48A4D93936E5}"/>
              </a:ext>
            </a:extLst>
          </p:cNvPr>
          <p:cNvSpPr txBox="1">
            <a:spLocks/>
          </p:cNvSpPr>
          <p:nvPr/>
        </p:nvSpPr>
        <p:spPr bwMode="auto">
          <a:xfrm>
            <a:off x="152400" y="228600"/>
            <a:ext cx="5565914" cy="1325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85000" lnSpcReduction="10000"/>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4000" b="1" u="sng" dirty="0">
                <a:ln>
                  <a:solidFill>
                    <a:schemeClr val="tx1">
                      <a:alpha val="50000"/>
                    </a:schemeClr>
                  </a:solidFill>
                </a:ln>
                <a:solidFill>
                  <a:schemeClr val="bg1"/>
                </a:solidFill>
                <a:effectLst>
                  <a:outerShdw blurRad="50800" dist="38100" dir="13500000" algn="br" rotWithShape="0">
                    <a:prstClr val="black">
                      <a:alpha val="40000"/>
                    </a:prstClr>
                  </a:outerShdw>
                </a:effectLst>
                <a:latin typeface="Arial Black"/>
                <a:cs typeface="Arial Black"/>
              </a:rPr>
              <a:t>¿CÓMO TERMINARON LOS DISIDENTES?</a:t>
            </a:r>
          </a:p>
        </p:txBody>
      </p:sp>
      <p:sp>
        <p:nvSpPr>
          <p:cNvPr id="4" name="Rectangle 3">
            <a:extLst>
              <a:ext uri="{FF2B5EF4-FFF2-40B4-BE49-F238E27FC236}">
                <a16:creationId xmlns:a16="http://schemas.microsoft.com/office/drawing/2014/main" id="{064E2B6D-6B8A-624A-86F0-862B92232B3F}"/>
              </a:ext>
            </a:extLst>
          </p:cNvPr>
          <p:cNvSpPr/>
          <p:nvPr/>
        </p:nvSpPr>
        <p:spPr>
          <a:xfrm>
            <a:off x="228600" y="1905000"/>
            <a:ext cx="8077200" cy="4524315"/>
          </a:xfrm>
          <a:prstGeom prst="rect">
            <a:avLst/>
          </a:prstGeom>
          <a:effectLst>
            <a:outerShdw blurRad="50800" dist="50800" dir="5400000" algn="ctr" rotWithShape="0">
              <a:srgbClr val="000000">
                <a:alpha val="82000"/>
              </a:srgbClr>
            </a:outerShdw>
          </a:effectLst>
        </p:spPr>
        <p:txBody>
          <a:bodyPr wrap="square">
            <a:spAutoFit/>
          </a:bodyPr>
          <a:lstStyle/>
          <a:p>
            <a:r>
              <a:rPr lang="en-US" sz="3200" b="1" dirty="0">
                <a:ln>
                  <a:solidFill>
                    <a:schemeClr val="tx1">
                      <a:alpha val="47000"/>
                    </a:schemeClr>
                  </a:solidFill>
                </a:ln>
                <a:solidFill>
                  <a:schemeClr val="bg1"/>
                </a:solidFill>
                <a:latin typeface="Arial Black"/>
                <a:cs typeface="Arial Black"/>
              </a:rPr>
              <a:t>“¿</a:t>
            </a:r>
            <a:r>
              <a:rPr lang="en-US" sz="3200" b="1" dirty="0" err="1">
                <a:ln>
                  <a:solidFill>
                    <a:schemeClr val="tx1">
                      <a:alpha val="47000"/>
                    </a:schemeClr>
                  </a:solidFill>
                </a:ln>
                <a:solidFill>
                  <a:schemeClr val="bg1"/>
                </a:solidFill>
                <a:latin typeface="Arial Black"/>
                <a:cs typeface="Arial Black"/>
              </a:rPr>
              <a:t>Qué</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ocurrió</a:t>
            </a:r>
            <a:r>
              <a:rPr lang="en-US" sz="3200" b="1" dirty="0">
                <a:ln>
                  <a:solidFill>
                    <a:schemeClr val="tx1">
                      <a:alpha val="47000"/>
                    </a:schemeClr>
                  </a:solidFill>
                </a:ln>
                <a:solidFill>
                  <a:schemeClr val="bg1"/>
                </a:solidFill>
                <a:latin typeface="Arial Black"/>
                <a:cs typeface="Arial Black"/>
              </a:rPr>
              <a:t> con </a:t>
            </a:r>
            <a:r>
              <a:rPr lang="en-US" sz="3200" b="1" dirty="0" err="1">
                <a:ln>
                  <a:solidFill>
                    <a:schemeClr val="tx1">
                      <a:alpha val="47000"/>
                    </a:schemeClr>
                  </a:solidFill>
                </a:ln>
                <a:solidFill>
                  <a:schemeClr val="bg1"/>
                </a:solidFill>
                <a:latin typeface="Arial Black"/>
                <a:cs typeface="Arial Black"/>
              </a:rPr>
              <a:t>estos</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disidentes</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Ya</a:t>
            </a:r>
            <a:r>
              <a:rPr lang="en-US" sz="3200" b="1" dirty="0">
                <a:ln>
                  <a:solidFill>
                    <a:schemeClr val="tx1">
                      <a:alpha val="47000"/>
                    </a:schemeClr>
                  </a:solidFill>
                </a:ln>
                <a:solidFill>
                  <a:schemeClr val="bg1"/>
                </a:solidFill>
                <a:latin typeface="Arial Black"/>
                <a:cs typeface="Arial Black"/>
              </a:rPr>
              <a:t> para 1858, </a:t>
            </a:r>
            <a:r>
              <a:rPr lang="en-US" sz="3200" b="1" dirty="0" err="1">
                <a:ln>
                  <a:solidFill>
                    <a:schemeClr val="tx1">
                      <a:alpha val="47000"/>
                    </a:schemeClr>
                  </a:solidFill>
                </a:ln>
                <a:solidFill>
                  <a:schemeClr val="bg1"/>
                </a:solidFill>
                <a:latin typeface="Arial Black"/>
                <a:cs typeface="Arial Black"/>
              </a:rPr>
              <a:t>después</a:t>
            </a:r>
            <a:r>
              <a:rPr lang="en-US" sz="3200" b="1" dirty="0">
                <a:ln>
                  <a:solidFill>
                    <a:schemeClr val="tx1">
                      <a:alpha val="47000"/>
                    </a:schemeClr>
                  </a:solidFill>
                </a:ln>
                <a:solidFill>
                  <a:schemeClr val="bg1"/>
                </a:solidFill>
                <a:latin typeface="Arial Black"/>
                <a:cs typeface="Arial Black"/>
              </a:rPr>
              <a:t> de </a:t>
            </a:r>
            <a:r>
              <a:rPr lang="en-US" sz="3200" b="1" dirty="0" err="1">
                <a:ln>
                  <a:solidFill>
                    <a:schemeClr val="tx1">
                      <a:alpha val="47000"/>
                    </a:schemeClr>
                  </a:solidFill>
                </a:ln>
                <a:solidFill>
                  <a:schemeClr val="bg1"/>
                </a:solidFill>
                <a:latin typeface="Arial Black"/>
                <a:cs typeface="Arial Black"/>
              </a:rPr>
              <a:t>discusiones</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internas</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todos</a:t>
            </a:r>
            <a:r>
              <a:rPr lang="en-US" sz="3200" b="1" dirty="0">
                <a:ln>
                  <a:solidFill>
                    <a:schemeClr val="tx1">
                      <a:alpha val="47000"/>
                    </a:schemeClr>
                  </a:solidFill>
                </a:ln>
                <a:solidFill>
                  <a:schemeClr val="bg1"/>
                </a:solidFill>
                <a:latin typeface="Arial Black"/>
                <a:cs typeface="Arial Black"/>
              </a:rPr>
              <a:t> se </a:t>
            </a:r>
            <a:r>
              <a:rPr lang="en-US" sz="3200" b="1" dirty="0" err="1">
                <a:ln>
                  <a:solidFill>
                    <a:schemeClr val="tx1">
                      <a:alpha val="47000"/>
                    </a:schemeClr>
                  </a:solidFill>
                </a:ln>
                <a:solidFill>
                  <a:schemeClr val="bg1"/>
                </a:solidFill>
                <a:latin typeface="Arial Black"/>
                <a:cs typeface="Arial Black"/>
              </a:rPr>
              <a:t>habían</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ido</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por</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caminos</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separados</a:t>
            </a:r>
            <a:r>
              <a:rPr lang="en-US" sz="3200" b="1" dirty="0">
                <a:ln>
                  <a:solidFill>
                    <a:schemeClr val="tx1">
                      <a:alpha val="47000"/>
                    </a:schemeClr>
                  </a:solidFill>
                </a:ln>
                <a:solidFill>
                  <a:schemeClr val="bg1"/>
                </a:solidFill>
                <a:latin typeface="Arial Black"/>
                <a:cs typeface="Arial Black"/>
              </a:rPr>
              <a:t>. Stephenson </a:t>
            </a:r>
            <a:r>
              <a:rPr lang="en-US" sz="3200" b="1" dirty="0" err="1">
                <a:ln>
                  <a:solidFill>
                    <a:schemeClr val="tx1">
                      <a:alpha val="47000"/>
                    </a:schemeClr>
                  </a:solidFill>
                </a:ln>
                <a:solidFill>
                  <a:schemeClr val="bg1"/>
                </a:solidFill>
                <a:latin typeface="Arial Black"/>
                <a:cs typeface="Arial Black"/>
              </a:rPr>
              <a:t>adoptó</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doctrinas</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aun</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más</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extrañas</a:t>
            </a:r>
            <a:r>
              <a:rPr lang="en-US" sz="3200" b="1" dirty="0">
                <a:ln>
                  <a:solidFill>
                    <a:schemeClr val="tx1">
                      <a:alpha val="47000"/>
                    </a:schemeClr>
                  </a:solidFill>
                </a:ln>
                <a:solidFill>
                  <a:schemeClr val="bg1"/>
                </a:solidFill>
                <a:latin typeface="Arial Black"/>
                <a:cs typeface="Arial Black"/>
              </a:rPr>
              <a:t>; se </a:t>
            </a:r>
            <a:r>
              <a:rPr lang="en-US" sz="3200" b="1" dirty="0" err="1">
                <a:ln>
                  <a:solidFill>
                    <a:schemeClr val="tx1">
                      <a:alpha val="47000"/>
                    </a:schemeClr>
                  </a:solidFill>
                </a:ln>
                <a:solidFill>
                  <a:schemeClr val="bg1"/>
                </a:solidFill>
                <a:latin typeface="Arial Black"/>
                <a:cs typeface="Arial Black"/>
              </a:rPr>
              <a:t>involucró</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en</a:t>
            </a:r>
            <a:r>
              <a:rPr lang="en-US" sz="3200" b="1" dirty="0">
                <a:ln>
                  <a:solidFill>
                    <a:schemeClr val="tx1">
                      <a:alpha val="47000"/>
                    </a:schemeClr>
                  </a:solidFill>
                </a:ln>
                <a:solidFill>
                  <a:schemeClr val="bg1"/>
                </a:solidFill>
                <a:latin typeface="Arial Black"/>
                <a:cs typeface="Arial Black"/>
              </a:rPr>
              <a:t> un “</a:t>
            </a:r>
            <a:r>
              <a:rPr lang="en-US" sz="3200" b="1" dirty="0" err="1">
                <a:ln>
                  <a:solidFill>
                    <a:schemeClr val="tx1">
                      <a:alpha val="47000"/>
                    </a:schemeClr>
                  </a:solidFill>
                </a:ln>
                <a:solidFill>
                  <a:schemeClr val="bg1"/>
                </a:solidFill>
                <a:latin typeface="Arial Black"/>
                <a:cs typeface="Arial Black"/>
              </a:rPr>
              <a:t>divorcio</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deshonroso</a:t>
            </a:r>
            <a:r>
              <a:rPr lang="en-US" sz="3200" b="1" dirty="0">
                <a:ln>
                  <a:solidFill>
                    <a:schemeClr val="tx1">
                      <a:alpha val="47000"/>
                    </a:schemeClr>
                  </a:solidFill>
                </a:ln>
                <a:solidFill>
                  <a:schemeClr val="bg1"/>
                </a:solidFill>
                <a:latin typeface="Arial Black"/>
                <a:cs typeface="Arial Black"/>
              </a:rPr>
              <a:t>” y </a:t>
            </a:r>
            <a:r>
              <a:rPr lang="en-US" sz="3200" b="1" dirty="0" err="1">
                <a:ln>
                  <a:solidFill>
                    <a:schemeClr val="tx1">
                      <a:alpha val="47000"/>
                    </a:schemeClr>
                  </a:solidFill>
                </a:ln>
                <a:solidFill>
                  <a:schemeClr val="bg1"/>
                </a:solidFill>
                <a:latin typeface="Arial Black"/>
                <a:cs typeface="Arial Black"/>
              </a:rPr>
              <a:t>terminó</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en</a:t>
            </a:r>
            <a:r>
              <a:rPr lang="en-US" sz="3200" b="1" dirty="0">
                <a:ln>
                  <a:solidFill>
                    <a:schemeClr val="tx1">
                      <a:alpha val="47000"/>
                    </a:schemeClr>
                  </a:solidFill>
                </a:ln>
                <a:solidFill>
                  <a:schemeClr val="bg1"/>
                </a:solidFill>
                <a:latin typeface="Arial Black"/>
                <a:cs typeface="Arial Black"/>
              </a:rPr>
              <a:t> un </a:t>
            </a:r>
            <a:r>
              <a:rPr lang="en-US" sz="3200" b="1" dirty="0" err="1">
                <a:ln>
                  <a:solidFill>
                    <a:schemeClr val="tx1">
                      <a:alpha val="47000"/>
                    </a:schemeClr>
                  </a:solidFill>
                </a:ln>
                <a:solidFill>
                  <a:schemeClr val="bg1"/>
                </a:solidFill>
                <a:latin typeface="Arial Black"/>
                <a:cs typeface="Arial Black"/>
              </a:rPr>
              <a:t>hospicio</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como</a:t>
            </a:r>
            <a:r>
              <a:rPr lang="en-US" sz="3200" b="1" dirty="0">
                <a:ln>
                  <a:solidFill>
                    <a:schemeClr val="tx1">
                      <a:alpha val="47000"/>
                    </a:schemeClr>
                  </a:solidFill>
                </a:ln>
                <a:solidFill>
                  <a:schemeClr val="bg1"/>
                </a:solidFill>
                <a:latin typeface="Arial Black"/>
                <a:cs typeface="Arial Black"/>
              </a:rPr>
              <a:t> un </a:t>
            </a:r>
            <a:r>
              <a:rPr lang="en-US" sz="3200" b="1" dirty="0" err="1">
                <a:ln>
                  <a:solidFill>
                    <a:schemeClr val="tx1">
                      <a:alpha val="47000"/>
                    </a:schemeClr>
                  </a:solidFill>
                </a:ln>
                <a:solidFill>
                  <a:schemeClr val="bg1"/>
                </a:solidFill>
                <a:latin typeface="Arial Black"/>
                <a:cs typeface="Arial Black"/>
              </a:rPr>
              <a:t>imbécil</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en</a:t>
            </a:r>
            <a:r>
              <a:rPr lang="en-US" sz="3200" b="1" dirty="0">
                <a:ln>
                  <a:solidFill>
                    <a:schemeClr val="tx1">
                      <a:alpha val="47000"/>
                    </a:schemeClr>
                  </a:solidFill>
                </a:ln>
                <a:solidFill>
                  <a:schemeClr val="bg1"/>
                </a:solidFill>
                <a:latin typeface="Arial Black"/>
                <a:cs typeface="Arial Black"/>
              </a:rPr>
              <a:t> el </a:t>
            </a:r>
            <a:r>
              <a:rPr lang="en-US" sz="3200" b="1" dirty="0" err="1">
                <a:ln>
                  <a:solidFill>
                    <a:schemeClr val="tx1">
                      <a:alpha val="47000"/>
                    </a:schemeClr>
                  </a:solidFill>
                </a:ln>
                <a:solidFill>
                  <a:schemeClr val="bg1"/>
                </a:solidFill>
                <a:latin typeface="Arial Black"/>
                <a:cs typeface="Arial Black"/>
              </a:rPr>
              <a:t>momento</a:t>
            </a:r>
            <a:r>
              <a:rPr lang="en-US" sz="3200" b="1" dirty="0">
                <a:ln>
                  <a:solidFill>
                    <a:schemeClr val="tx1">
                      <a:alpha val="47000"/>
                    </a:schemeClr>
                  </a:solidFill>
                </a:ln>
                <a:solidFill>
                  <a:schemeClr val="bg1"/>
                </a:solidFill>
                <a:latin typeface="Arial Black"/>
                <a:cs typeface="Arial Black"/>
              </a:rPr>
              <a:t> de </a:t>
            </a:r>
            <a:r>
              <a:rPr lang="en-US" sz="3200" b="1" dirty="0" err="1">
                <a:ln>
                  <a:solidFill>
                    <a:schemeClr val="tx1">
                      <a:alpha val="47000"/>
                    </a:schemeClr>
                  </a:solidFill>
                </a:ln>
                <a:solidFill>
                  <a:schemeClr val="bg1"/>
                </a:solidFill>
                <a:latin typeface="Arial Black"/>
                <a:cs typeface="Arial Black"/>
              </a:rPr>
              <a:t>su</a:t>
            </a:r>
            <a:r>
              <a:rPr lang="en-US" sz="3200" b="1" dirty="0">
                <a:ln>
                  <a:solidFill>
                    <a:schemeClr val="tx1">
                      <a:alpha val="47000"/>
                    </a:schemeClr>
                  </a:solidFill>
                </a:ln>
                <a:solidFill>
                  <a:schemeClr val="bg1"/>
                </a:solidFill>
                <a:latin typeface="Arial Black"/>
                <a:cs typeface="Arial Black"/>
              </a:rPr>
              <a:t> </a:t>
            </a:r>
            <a:r>
              <a:rPr lang="en-US" sz="3200" b="1" dirty="0" err="1">
                <a:ln>
                  <a:solidFill>
                    <a:schemeClr val="tx1">
                      <a:alpha val="47000"/>
                    </a:schemeClr>
                  </a:solidFill>
                </a:ln>
                <a:solidFill>
                  <a:schemeClr val="bg1"/>
                </a:solidFill>
                <a:latin typeface="Arial Black"/>
                <a:cs typeface="Arial Black"/>
              </a:rPr>
              <a:t>muerte</a:t>
            </a:r>
            <a:r>
              <a:rPr lang="en-US" sz="3200" b="1" dirty="0">
                <a:ln>
                  <a:solidFill>
                    <a:schemeClr val="tx1">
                      <a:alpha val="47000"/>
                    </a:schemeClr>
                  </a:solidFill>
                </a:ln>
                <a:solidFill>
                  <a:schemeClr val="bg1"/>
                </a:solidFill>
                <a:latin typeface="Arial Black"/>
                <a:cs typeface="Arial Black"/>
              </a:rPr>
              <a:t>. </a:t>
            </a:r>
          </a:p>
        </p:txBody>
      </p:sp>
    </p:spTree>
    <p:extLst>
      <p:ext uri="{BB962C8B-B14F-4D97-AF65-F5344CB8AC3E}">
        <p14:creationId xmlns:p14="http://schemas.microsoft.com/office/powerpoint/2010/main" val="1652573728"/>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Content Placeholder 2">
            <a:extLst>
              <a:ext uri="{FF2B5EF4-FFF2-40B4-BE49-F238E27FC236}">
                <a16:creationId xmlns:a16="http://schemas.microsoft.com/office/drawing/2014/main" id="{0473903A-E1DD-A34F-B066-84F264DFAB4D}"/>
              </a:ext>
            </a:extLst>
          </p:cNvPr>
          <p:cNvSpPr txBox="1">
            <a:spLocks/>
          </p:cNvSpPr>
          <p:nvPr/>
        </p:nvSpPr>
        <p:spPr bwMode="auto">
          <a:xfrm>
            <a:off x="228600" y="1828800"/>
            <a:ext cx="7696200" cy="4525963"/>
          </a:xfrm>
          <a:prstGeom prst="rect">
            <a:avLst/>
          </a:prstGeom>
          <a:noFill/>
          <a:ln>
            <a:noFill/>
          </a:ln>
          <a:effectLst>
            <a:outerShdw blurRad="50800" dist="50800" dir="5400000" algn="ctr" rotWithShape="0">
              <a:srgbClr val="000000">
                <a:alpha val="90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800" b="1" dirty="0">
                <a:ln>
                  <a:solidFill>
                    <a:schemeClr val="tx1">
                      <a:alpha val="41000"/>
                    </a:schemeClr>
                  </a:solidFill>
                </a:ln>
                <a:solidFill>
                  <a:schemeClr val="bg1"/>
                </a:solidFill>
                <a:latin typeface="Arial Black"/>
                <a:cs typeface="Arial Black"/>
              </a:rPr>
              <a:t>LA IGLESIA ES BABILONIA (TM,P.58)</a:t>
            </a:r>
          </a:p>
          <a:p>
            <a:r>
              <a:rPr lang="en-US" sz="2800" b="1" dirty="0">
                <a:ln>
                  <a:solidFill>
                    <a:schemeClr val="tx1">
                      <a:alpha val="41000"/>
                    </a:schemeClr>
                  </a:solidFill>
                </a:ln>
                <a:solidFill>
                  <a:schemeClr val="bg1"/>
                </a:solidFill>
                <a:latin typeface="Arial Black"/>
                <a:cs typeface="Arial Black"/>
              </a:rPr>
              <a:t>ENSEÑAN QUE NO HAY QUE DEVOLVER EL DIEZMO PORQUE LOS PASTORES SE LO ROBAN (TM, P.60)</a:t>
            </a:r>
          </a:p>
          <a:p>
            <a:r>
              <a:rPr lang="en-US" sz="2800" b="1" dirty="0">
                <a:ln>
                  <a:solidFill>
                    <a:schemeClr val="tx1">
                      <a:alpha val="41000"/>
                    </a:schemeClr>
                  </a:solidFill>
                </a:ln>
                <a:solidFill>
                  <a:schemeClr val="bg1"/>
                </a:solidFill>
                <a:latin typeface="Arial Black"/>
                <a:cs typeface="Arial Black"/>
              </a:rPr>
              <a:t>LES GUSTA PONER FECHAS A EVENTOS ESCATOLOGICOS Y LA SEGUNDA VENIDA DE CRISTO (TM, P.61)</a:t>
            </a:r>
          </a:p>
          <a:p>
            <a:r>
              <a:rPr lang="en-US" sz="2800" b="1" dirty="0">
                <a:ln>
                  <a:solidFill>
                    <a:schemeClr val="tx1">
                      <a:alpha val="41000"/>
                    </a:schemeClr>
                  </a:solidFill>
                </a:ln>
                <a:solidFill>
                  <a:schemeClr val="bg1"/>
                </a:solidFill>
                <a:latin typeface="Arial Black"/>
                <a:cs typeface="Arial Black"/>
              </a:rPr>
              <a:t>DICEN QUE TIENEN NUEVA LUZ  (CONSEJOS PARA LA IGLESIA 626)</a:t>
            </a:r>
          </a:p>
          <a:p>
            <a:endParaRPr lang="en-US" sz="2800" b="1" dirty="0">
              <a:ln>
                <a:solidFill>
                  <a:schemeClr val="tx1">
                    <a:alpha val="41000"/>
                  </a:schemeClr>
                </a:solidFill>
              </a:ln>
              <a:solidFill>
                <a:schemeClr val="bg1"/>
              </a:solidFill>
              <a:latin typeface="Arial Black"/>
              <a:cs typeface="Arial Black"/>
            </a:endParaRPr>
          </a:p>
        </p:txBody>
      </p:sp>
    </p:spTree>
    <p:extLst>
      <p:ext uri="{BB962C8B-B14F-4D97-AF65-F5344CB8AC3E}">
        <p14:creationId xmlns:p14="http://schemas.microsoft.com/office/powerpoint/2010/main" val="117442418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26E1E777-516C-C749-88C0-F3923E556F53}"/>
              </a:ext>
            </a:extLst>
          </p:cNvPr>
          <p:cNvSpPr/>
          <p:nvPr/>
        </p:nvSpPr>
        <p:spPr>
          <a:xfrm>
            <a:off x="152400" y="1529365"/>
            <a:ext cx="7772400" cy="4832092"/>
          </a:xfrm>
          <a:prstGeom prst="rect">
            <a:avLst/>
          </a:prstGeom>
          <a:effectLst>
            <a:outerShdw blurRad="50800" dist="50800" dir="5400000" algn="ctr" rotWithShape="0">
              <a:srgbClr val="000000">
                <a:alpha val="82000"/>
              </a:srgbClr>
            </a:outerShdw>
          </a:effectLst>
        </p:spPr>
        <p:txBody>
          <a:bodyPr wrap="square">
            <a:spAutoFit/>
          </a:bodyPr>
          <a:lstStyle/>
          <a:p>
            <a:r>
              <a:rPr lang="en-US" sz="4400" b="1" dirty="0">
                <a:ln>
                  <a:solidFill>
                    <a:schemeClr val="tx1">
                      <a:alpha val="42000"/>
                    </a:schemeClr>
                  </a:solidFill>
                </a:ln>
                <a:solidFill>
                  <a:schemeClr val="bg1"/>
                </a:solidFill>
                <a:latin typeface="Arial Black"/>
                <a:cs typeface="Arial Black"/>
              </a:rPr>
              <a:t>“Hall se </a:t>
            </a:r>
            <a:r>
              <a:rPr lang="en-US" sz="4400" b="1" dirty="0" err="1">
                <a:ln>
                  <a:solidFill>
                    <a:schemeClr val="tx1">
                      <a:alpha val="42000"/>
                    </a:schemeClr>
                  </a:solidFill>
                </a:ln>
                <a:solidFill>
                  <a:schemeClr val="bg1"/>
                </a:solidFill>
                <a:latin typeface="Arial Black"/>
                <a:cs typeface="Arial Black"/>
              </a:rPr>
              <a:t>dedicó</a:t>
            </a:r>
            <a:r>
              <a:rPr lang="en-US" sz="4400" b="1" dirty="0">
                <a:ln>
                  <a:solidFill>
                    <a:schemeClr val="tx1">
                      <a:alpha val="42000"/>
                    </a:schemeClr>
                  </a:solidFill>
                </a:ln>
                <a:solidFill>
                  <a:schemeClr val="bg1"/>
                </a:solidFill>
                <a:latin typeface="Arial Black"/>
                <a:cs typeface="Arial Black"/>
              </a:rPr>
              <a:t> a </a:t>
            </a:r>
            <a:r>
              <a:rPr lang="en-US" sz="4400" b="1" dirty="0" err="1">
                <a:ln>
                  <a:solidFill>
                    <a:schemeClr val="tx1">
                      <a:alpha val="42000"/>
                    </a:schemeClr>
                  </a:solidFill>
                </a:ln>
                <a:solidFill>
                  <a:schemeClr val="bg1"/>
                </a:solidFill>
                <a:latin typeface="Arial Black"/>
                <a:cs typeface="Arial Black"/>
              </a:rPr>
              <a:t>inversiones</a:t>
            </a:r>
            <a:r>
              <a:rPr lang="en-US" sz="4400" b="1" dirty="0">
                <a:ln>
                  <a:solidFill>
                    <a:schemeClr val="tx1">
                      <a:alpha val="42000"/>
                    </a:schemeClr>
                  </a:solidFill>
                </a:ln>
                <a:solidFill>
                  <a:schemeClr val="bg1"/>
                </a:solidFill>
                <a:latin typeface="Arial Black"/>
                <a:cs typeface="Arial Black"/>
              </a:rPr>
              <a:t> </a:t>
            </a:r>
            <a:r>
              <a:rPr lang="en-US" sz="4400" b="1" dirty="0" err="1">
                <a:ln>
                  <a:solidFill>
                    <a:schemeClr val="tx1">
                      <a:alpha val="42000"/>
                    </a:schemeClr>
                  </a:solidFill>
                </a:ln>
                <a:solidFill>
                  <a:schemeClr val="bg1"/>
                </a:solidFill>
                <a:latin typeface="Arial Black"/>
                <a:cs typeface="Arial Black"/>
              </a:rPr>
              <a:t>en</a:t>
            </a:r>
            <a:r>
              <a:rPr lang="en-US" sz="4400" b="1" dirty="0">
                <a:ln>
                  <a:solidFill>
                    <a:schemeClr val="tx1">
                      <a:alpha val="42000"/>
                    </a:schemeClr>
                  </a:solidFill>
                </a:ln>
                <a:solidFill>
                  <a:schemeClr val="bg1"/>
                </a:solidFill>
                <a:latin typeface="Arial Black"/>
                <a:cs typeface="Arial Black"/>
              </a:rPr>
              <a:t> </a:t>
            </a:r>
            <a:r>
              <a:rPr lang="en-US" sz="4400" b="1" dirty="0" err="1">
                <a:ln>
                  <a:solidFill>
                    <a:schemeClr val="tx1">
                      <a:alpha val="42000"/>
                    </a:schemeClr>
                  </a:solidFill>
                </a:ln>
                <a:solidFill>
                  <a:schemeClr val="bg1"/>
                </a:solidFill>
                <a:latin typeface="Arial Black"/>
                <a:cs typeface="Arial Black"/>
              </a:rPr>
              <a:t>bienes</a:t>
            </a:r>
            <a:r>
              <a:rPr lang="en-US" sz="4400" b="1" dirty="0">
                <a:ln>
                  <a:solidFill>
                    <a:schemeClr val="tx1">
                      <a:alpha val="42000"/>
                    </a:schemeClr>
                  </a:solidFill>
                </a:ln>
                <a:solidFill>
                  <a:schemeClr val="bg1"/>
                </a:solidFill>
                <a:latin typeface="Arial Black"/>
                <a:cs typeface="Arial Black"/>
              </a:rPr>
              <a:t> </a:t>
            </a:r>
            <a:r>
              <a:rPr lang="en-US" sz="4400" b="1" dirty="0" err="1">
                <a:ln>
                  <a:solidFill>
                    <a:schemeClr val="tx1">
                      <a:alpha val="42000"/>
                    </a:schemeClr>
                  </a:solidFill>
                </a:ln>
                <a:solidFill>
                  <a:schemeClr val="bg1"/>
                </a:solidFill>
                <a:latin typeface="Arial Black"/>
                <a:cs typeface="Arial Black"/>
              </a:rPr>
              <a:t>raíces</a:t>
            </a:r>
            <a:r>
              <a:rPr lang="en-US" sz="4400" b="1" dirty="0">
                <a:ln>
                  <a:solidFill>
                    <a:schemeClr val="tx1">
                      <a:alpha val="42000"/>
                    </a:schemeClr>
                  </a:solidFill>
                </a:ln>
                <a:solidFill>
                  <a:schemeClr val="bg1"/>
                </a:solidFill>
                <a:latin typeface="Arial Black"/>
                <a:cs typeface="Arial Black"/>
              </a:rPr>
              <a:t> y </a:t>
            </a:r>
            <a:r>
              <a:rPr lang="en-US" sz="4400" b="1" dirty="0" err="1">
                <a:ln>
                  <a:solidFill>
                    <a:schemeClr val="tx1">
                      <a:alpha val="42000"/>
                    </a:schemeClr>
                  </a:solidFill>
                </a:ln>
                <a:solidFill>
                  <a:schemeClr val="bg1"/>
                </a:solidFill>
                <a:latin typeface="Arial Black"/>
                <a:cs typeface="Arial Black"/>
              </a:rPr>
              <a:t>eventualmente</a:t>
            </a:r>
            <a:r>
              <a:rPr lang="en-US" sz="4400" b="1" dirty="0">
                <a:ln>
                  <a:solidFill>
                    <a:schemeClr val="tx1">
                      <a:alpha val="42000"/>
                    </a:schemeClr>
                  </a:solidFill>
                </a:ln>
                <a:solidFill>
                  <a:schemeClr val="bg1"/>
                </a:solidFill>
                <a:latin typeface="Arial Black"/>
                <a:cs typeface="Arial Black"/>
              </a:rPr>
              <a:t> </a:t>
            </a:r>
            <a:r>
              <a:rPr lang="en-US" sz="4400" b="1" dirty="0" err="1">
                <a:ln>
                  <a:solidFill>
                    <a:schemeClr val="tx1">
                      <a:alpha val="42000"/>
                    </a:schemeClr>
                  </a:solidFill>
                </a:ln>
                <a:solidFill>
                  <a:schemeClr val="bg1"/>
                </a:solidFill>
                <a:latin typeface="Arial Black"/>
                <a:cs typeface="Arial Black"/>
              </a:rPr>
              <a:t>sufrió</a:t>
            </a:r>
            <a:r>
              <a:rPr lang="en-US" sz="4400" b="1" dirty="0">
                <a:ln>
                  <a:solidFill>
                    <a:schemeClr val="tx1">
                      <a:alpha val="42000"/>
                    </a:schemeClr>
                  </a:solidFill>
                </a:ln>
                <a:solidFill>
                  <a:schemeClr val="bg1"/>
                </a:solidFill>
                <a:latin typeface="Arial Black"/>
                <a:cs typeface="Arial Black"/>
              </a:rPr>
              <a:t> </a:t>
            </a:r>
            <a:r>
              <a:rPr lang="en-US" sz="4400" b="1" dirty="0" err="1">
                <a:ln>
                  <a:solidFill>
                    <a:schemeClr val="tx1">
                      <a:alpha val="42000"/>
                    </a:schemeClr>
                  </a:solidFill>
                </a:ln>
                <a:solidFill>
                  <a:schemeClr val="bg1"/>
                </a:solidFill>
                <a:latin typeface="Arial Black"/>
                <a:cs typeface="Arial Black"/>
              </a:rPr>
              <a:t>una</a:t>
            </a:r>
            <a:r>
              <a:rPr lang="en-US" sz="4400" b="1" dirty="0">
                <a:ln>
                  <a:solidFill>
                    <a:schemeClr val="tx1">
                      <a:alpha val="42000"/>
                    </a:schemeClr>
                  </a:solidFill>
                </a:ln>
                <a:solidFill>
                  <a:schemeClr val="bg1"/>
                </a:solidFill>
                <a:latin typeface="Arial Black"/>
                <a:cs typeface="Arial Black"/>
              </a:rPr>
              <a:t> </a:t>
            </a:r>
            <a:r>
              <a:rPr lang="en-US" sz="4400" b="1" dirty="0" err="1">
                <a:ln>
                  <a:solidFill>
                    <a:schemeClr val="tx1">
                      <a:alpha val="42000"/>
                    </a:schemeClr>
                  </a:solidFill>
                </a:ln>
                <a:solidFill>
                  <a:schemeClr val="bg1"/>
                </a:solidFill>
                <a:latin typeface="Arial Black"/>
                <a:cs typeface="Arial Black"/>
              </a:rPr>
              <a:t>bancarrota</a:t>
            </a:r>
            <a:r>
              <a:rPr lang="en-US" sz="4400" b="1" dirty="0">
                <a:ln>
                  <a:solidFill>
                    <a:schemeClr val="tx1">
                      <a:alpha val="42000"/>
                    </a:schemeClr>
                  </a:solidFill>
                </a:ln>
                <a:solidFill>
                  <a:schemeClr val="bg1"/>
                </a:solidFill>
                <a:latin typeface="Arial Black"/>
                <a:cs typeface="Arial Black"/>
              </a:rPr>
              <a:t> que lo </a:t>
            </a:r>
            <a:r>
              <a:rPr lang="en-US" sz="4400" b="1" dirty="0" err="1">
                <a:ln>
                  <a:solidFill>
                    <a:schemeClr val="tx1">
                      <a:alpha val="42000"/>
                    </a:schemeClr>
                  </a:solidFill>
                </a:ln>
                <a:solidFill>
                  <a:schemeClr val="bg1"/>
                </a:solidFill>
                <a:latin typeface="Arial Black"/>
                <a:cs typeface="Arial Black"/>
              </a:rPr>
              <a:t>condujo</a:t>
            </a:r>
            <a:r>
              <a:rPr lang="en-US" sz="4400" b="1" dirty="0">
                <a:ln>
                  <a:solidFill>
                    <a:schemeClr val="tx1">
                      <a:alpha val="42000"/>
                    </a:schemeClr>
                  </a:solidFill>
                </a:ln>
                <a:solidFill>
                  <a:schemeClr val="bg1"/>
                </a:solidFill>
                <a:latin typeface="Arial Black"/>
                <a:cs typeface="Arial Black"/>
              </a:rPr>
              <a:t> a la </a:t>
            </a:r>
            <a:r>
              <a:rPr lang="en-US" sz="4400" b="1" dirty="0" err="1">
                <a:ln>
                  <a:solidFill>
                    <a:schemeClr val="tx1">
                      <a:alpha val="42000"/>
                    </a:schemeClr>
                  </a:solidFill>
                </a:ln>
                <a:solidFill>
                  <a:schemeClr val="bg1"/>
                </a:solidFill>
                <a:latin typeface="Arial Black"/>
                <a:cs typeface="Arial Black"/>
              </a:rPr>
              <a:t>pérdida</a:t>
            </a:r>
            <a:r>
              <a:rPr lang="en-US" sz="4400" b="1" dirty="0">
                <a:ln>
                  <a:solidFill>
                    <a:schemeClr val="tx1">
                      <a:alpha val="42000"/>
                    </a:schemeClr>
                  </a:solidFill>
                </a:ln>
                <a:solidFill>
                  <a:schemeClr val="bg1"/>
                </a:solidFill>
                <a:latin typeface="Arial Black"/>
                <a:cs typeface="Arial Black"/>
              </a:rPr>
              <a:t> de la </a:t>
            </a:r>
            <a:r>
              <a:rPr lang="en-US" sz="4400" b="1" dirty="0" err="1">
                <a:ln>
                  <a:solidFill>
                    <a:schemeClr val="tx1">
                      <a:alpha val="42000"/>
                    </a:schemeClr>
                  </a:solidFill>
                </a:ln>
                <a:solidFill>
                  <a:schemeClr val="bg1"/>
                </a:solidFill>
                <a:latin typeface="Arial Black"/>
                <a:cs typeface="Arial Black"/>
              </a:rPr>
              <a:t>razón</a:t>
            </a:r>
            <a:r>
              <a:rPr lang="en-US" sz="4400" b="1" dirty="0">
                <a:ln>
                  <a:solidFill>
                    <a:schemeClr val="tx1">
                      <a:alpha val="42000"/>
                    </a:schemeClr>
                  </a:solidFill>
                </a:ln>
                <a:solidFill>
                  <a:schemeClr val="bg1"/>
                </a:solidFill>
                <a:latin typeface="Arial Black"/>
                <a:cs typeface="Arial Black"/>
              </a:rPr>
              <a:t> {MDS 230.8}”.</a:t>
            </a:r>
          </a:p>
        </p:txBody>
      </p:sp>
    </p:spTree>
    <p:extLst>
      <p:ext uri="{BB962C8B-B14F-4D97-AF65-F5344CB8AC3E}">
        <p14:creationId xmlns:p14="http://schemas.microsoft.com/office/powerpoint/2010/main" val="3691249088"/>
      </p:ext>
    </p:extLst>
  </p:cSld>
  <p:clrMapOvr>
    <a:masterClrMapping/>
  </p:clrMapOvr>
  <p:transition spd="slow">
    <p:wheel spokes="1"/>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Content Placeholder 2">
            <a:extLst>
              <a:ext uri="{FF2B5EF4-FFF2-40B4-BE49-F238E27FC236}">
                <a16:creationId xmlns:a16="http://schemas.microsoft.com/office/drawing/2014/main" id="{15BD665D-BB42-9745-B0A2-701EE8A4306F}"/>
              </a:ext>
            </a:extLst>
          </p:cNvPr>
          <p:cNvSpPr txBox="1">
            <a:spLocks/>
          </p:cNvSpPr>
          <p:nvPr/>
        </p:nvSpPr>
        <p:spPr bwMode="auto">
          <a:xfrm>
            <a:off x="76200" y="1600200"/>
            <a:ext cx="7797800" cy="5227982"/>
          </a:xfrm>
          <a:prstGeom prst="rect">
            <a:avLst/>
          </a:prstGeom>
          <a:noFill/>
          <a:ln>
            <a:noFill/>
          </a:ln>
          <a:effectLst>
            <a:outerShdw blurRad="50800" dist="50800" dir="5400000" algn="ctr" rotWithShape="0">
              <a:srgbClr val="000000">
                <a:alpha val="82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en-US" b="1" dirty="0">
                <a:ln>
                  <a:solidFill>
                    <a:schemeClr val="tx1">
                      <a:alpha val="47000"/>
                    </a:schemeClr>
                  </a:solidFill>
                </a:ln>
                <a:solidFill>
                  <a:schemeClr val="bg1"/>
                </a:solidFill>
                <a:latin typeface="Arial Black"/>
                <a:cs typeface="Arial Black"/>
              </a:rPr>
              <a:t>“Dios </a:t>
            </a:r>
            <a:r>
              <a:rPr lang="en-US" b="1" dirty="0" err="1">
                <a:ln>
                  <a:solidFill>
                    <a:schemeClr val="tx1">
                      <a:alpha val="47000"/>
                    </a:schemeClr>
                  </a:solidFill>
                </a:ln>
                <a:solidFill>
                  <a:schemeClr val="bg1"/>
                </a:solidFill>
                <a:latin typeface="Arial Black"/>
                <a:cs typeface="Arial Black"/>
              </a:rPr>
              <a:t>tiene</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una</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iglesia</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sobre</a:t>
            </a:r>
            <a:r>
              <a:rPr lang="en-US" b="1" dirty="0">
                <a:ln>
                  <a:solidFill>
                    <a:schemeClr val="tx1">
                      <a:alpha val="47000"/>
                    </a:schemeClr>
                  </a:solidFill>
                </a:ln>
                <a:solidFill>
                  <a:schemeClr val="bg1"/>
                </a:solidFill>
                <a:latin typeface="Arial Black"/>
                <a:cs typeface="Arial Black"/>
              </a:rPr>
              <a:t> la </a:t>
            </a:r>
            <a:r>
              <a:rPr lang="en-US" b="1" dirty="0" err="1">
                <a:ln>
                  <a:solidFill>
                    <a:schemeClr val="tx1">
                      <a:alpha val="47000"/>
                    </a:schemeClr>
                  </a:solidFill>
                </a:ln>
                <a:solidFill>
                  <a:schemeClr val="bg1"/>
                </a:solidFill>
                <a:latin typeface="Arial Black"/>
                <a:cs typeface="Arial Black"/>
              </a:rPr>
              <a:t>tierra</a:t>
            </a:r>
            <a:r>
              <a:rPr lang="en-US" b="1" dirty="0">
                <a:ln>
                  <a:solidFill>
                    <a:schemeClr val="tx1">
                      <a:alpha val="47000"/>
                    </a:schemeClr>
                  </a:solidFill>
                </a:ln>
                <a:solidFill>
                  <a:schemeClr val="bg1"/>
                </a:solidFill>
                <a:latin typeface="Arial Black"/>
                <a:cs typeface="Arial Black"/>
              </a:rPr>
              <a:t>, que </a:t>
            </a:r>
            <a:r>
              <a:rPr lang="en-US" b="1" dirty="0" err="1">
                <a:ln>
                  <a:solidFill>
                    <a:schemeClr val="tx1">
                      <a:alpha val="47000"/>
                    </a:schemeClr>
                  </a:solidFill>
                </a:ln>
                <a:solidFill>
                  <a:schemeClr val="bg1"/>
                </a:solidFill>
                <a:latin typeface="Arial Black"/>
                <a:cs typeface="Arial Black"/>
              </a:rPr>
              <a:t>es</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su</a:t>
            </a:r>
            <a:r>
              <a:rPr lang="en-US" b="1" dirty="0">
                <a:ln>
                  <a:solidFill>
                    <a:schemeClr val="tx1">
                      <a:alpha val="47000"/>
                    </a:schemeClr>
                  </a:solidFill>
                </a:ln>
                <a:solidFill>
                  <a:schemeClr val="bg1"/>
                </a:solidFill>
                <a:latin typeface="Arial Black"/>
                <a:cs typeface="Arial Black"/>
              </a:rPr>
              <a:t> pueblo </a:t>
            </a:r>
            <a:r>
              <a:rPr lang="en-US" b="1" dirty="0" err="1">
                <a:ln>
                  <a:solidFill>
                    <a:schemeClr val="tx1">
                      <a:alpha val="47000"/>
                    </a:schemeClr>
                  </a:solidFill>
                </a:ln>
                <a:solidFill>
                  <a:schemeClr val="bg1"/>
                </a:solidFill>
                <a:latin typeface="Arial Black"/>
                <a:cs typeface="Arial Black"/>
              </a:rPr>
              <a:t>escogido</a:t>
            </a:r>
            <a:r>
              <a:rPr lang="en-US" b="1" dirty="0">
                <a:ln>
                  <a:solidFill>
                    <a:schemeClr val="tx1">
                      <a:alpha val="47000"/>
                    </a:schemeClr>
                  </a:solidFill>
                </a:ln>
                <a:solidFill>
                  <a:schemeClr val="bg1"/>
                </a:solidFill>
                <a:latin typeface="Arial Black"/>
                <a:cs typeface="Arial Black"/>
              </a:rPr>
              <a:t>, que </a:t>
            </a:r>
            <a:r>
              <a:rPr lang="en-US" b="1" dirty="0" err="1">
                <a:ln>
                  <a:solidFill>
                    <a:schemeClr val="tx1">
                      <a:alpha val="47000"/>
                    </a:schemeClr>
                  </a:solidFill>
                </a:ln>
                <a:solidFill>
                  <a:schemeClr val="bg1"/>
                </a:solidFill>
                <a:latin typeface="Arial Black"/>
                <a:cs typeface="Arial Black"/>
              </a:rPr>
              <a:t>guarda</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sus</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mandamientos</a:t>
            </a:r>
            <a:r>
              <a:rPr lang="en-US" b="1" dirty="0">
                <a:ln>
                  <a:solidFill>
                    <a:schemeClr val="tx1">
                      <a:alpha val="47000"/>
                    </a:schemeClr>
                  </a:solidFill>
                </a:ln>
                <a:solidFill>
                  <a:schemeClr val="bg1"/>
                </a:solidFill>
                <a:latin typeface="Arial Black"/>
                <a:cs typeface="Arial Black"/>
              </a:rPr>
              <a:t>. El </a:t>
            </a:r>
            <a:r>
              <a:rPr lang="en-US" b="1" dirty="0" err="1">
                <a:ln>
                  <a:solidFill>
                    <a:schemeClr val="tx1">
                      <a:alpha val="47000"/>
                    </a:schemeClr>
                  </a:solidFill>
                </a:ln>
                <a:solidFill>
                  <a:schemeClr val="bg1"/>
                </a:solidFill>
                <a:latin typeface="Arial Black"/>
                <a:cs typeface="Arial Black"/>
              </a:rPr>
              <a:t>está</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dirigiendo</a:t>
            </a:r>
            <a:r>
              <a:rPr lang="en-US" b="1" dirty="0">
                <a:ln>
                  <a:solidFill>
                    <a:schemeClr val="tx1">
                      <a:alpha val="47000"/>
                    </a:schemeClr>
                  </a:solidFill>
                </a:ln>
                <a:solidFill>
                  <a:schemeClr val="bg1"/>
                </a:solidFill>
                <a:latin typeface="Arial Black"/>
                <a:cs typeface="Arial Black"/>
              </a:rPr>
              <a:t>, no a </a:t>
            </a:r>
            <a:r>
              <a:rPr lang="en-US" b="1" dirty="0" err="1">
                <a:ln>
                  <a:solidFill>
                    <a:schemeClr val="tx1">
                      <a:alpha val="47000"/>
                    </a:schemeClr>
                  </a:solidFill>
                </a:ln>
                <a:solidFill>
                  <a:schemeClr val="bg1"/>
                </a:solidFill>
                <a:latin typeface="Arial Black"/>
                <a:cs typeface="Arial Black"/>
              </a:rPr>
              <a:t>retoños</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aislados</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uno</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aquí</a:t>
            </a:r>
            <a:r>
              <a:rPr lang="en-US" b="1" dirty="0">
                <a:ln>
                  <a:solidFill>
                    <a:schemeClr val="tx1">
                      <a:alpha val="47000"/>
                    </a:schemeClr>
                  </a:solidFill>
                </a:ln>
                <a:solidFill>
                  <a:schemeClr val="bg1"/>
                </a:solidFill>
                <a:latin typeface="Arial Black"/>
                <a:cs typeface="Arial Black"/>
              </a:rPr>
              <a:t> y </a:t>
            </a:r>
            <a:r>
              <a:rPr lang="en-US" b="1" dirty="0" err="1">
                <a:ln>
                  <a:solidFill>
                    <a:schemeClr val="tx1">
                      <a:alpha val="47000"/>
                    </a:schemeClr>
                  </a:solidFill>
                </a:ln>
                <a:solidFill>
                  <a:schemeClr val="bg1"/>
                </a:solidFill>
                <a:latin typeface="Arial Black"/>
                <a:cs typeface="Arial Black"/>
              </a:rPr>
              <a:t>otro</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allá</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sino</a:t>
            </a:r>
            <a:r>
              <a:rPr lang="en-US" b="1" dirty="0">
                <a:ln>
                  <a:solidFill>
                    <a:schemeClr val="tx1">
                      <a:alpha val="47000"/>
                    </a:schemeClr>
                  </a:solidFill>
                </a:ln>
                <a:solidFill>
                  <a:schemeClr val="bg1"/>
                </a:solidFill>
                <a:latin typeface="Arial Black"/>
                <a:cs typeface="Arial Black"/>
              </a:rPr>
              <a:t> a un pueblo </a:t>
            </a:r>
            <a:r>
              <a:rPr lang="en-US" b="1" dirty="0" err="1">
                <a:ln>
                  <a:solidFill>
                    <a:schemeClr val="tx1">
                      <a:alpha val="47000"/>
                    </a:schemeClr>
                  </a:solidFill>
                </a:ln>
                <a:solidFill>
                  <a:schemeClr val="bg1"/>
                </a:solidFill>
                <a:latin typeface="Arial Black"/>
                <a:cs typeface="Arial Black"/>
              </a:rPr>
              <a:t>unido</a:t>
            </a:r>
            <a:r>
              <a:rPr lang="en-US" b="1" dirty="0">
                <a:ln>
                  <a:solidFill>
                    <a:schemeClr val="tx1">
                      <a:alpha val="47000"/>
                    </a:schemeClr>
                  </a:solidFill>
                </a:ln>
                <a:solidFill>
                  <a:schemeClr val="bg1"/>
                </a:solidFill>
                <a:latin typeface="Arial Black"/>
                <a:cs typeface="Arial Black"/>
              </a:rPr>
              <a:t>. La </a:t>
            </a:r>
            <a:r>
              <a:rPr lang="en-US" b="1" dirty="0" err="1">
                <a:ln>
                  <a:solidFill>
                    <a:schemeClr val="tx1">
                      <a:alpha val="47000"/>
                    </a:schemeClr>
                  </a:solidFill>
                </a:ln>
                <a:solidFill>
                  <a:schemeClr val="bg1"/>
                </a:solidFill>
                <a:latin typeface="Arial Black"/>
                <a:cs typeface="Arial Black"/>
              </a:rPr>
              <a:t>verdad</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es</a:t>
            </a:r>
            <a:r>
              <a:rPr lang="en-US" b="1" dirty="0">
                <a:ln>
                  <a:solidFill>
                    <a:schemeClr val="tx1">
                      <a:alpha val="47000"/>
                    </a:schemeClr>
                  </a:solidFill>
                </a:ln>
                <a:solidFill>
                  <a:schemeClr val="bg1"/>
                </a:solidFill>
                <a:latin typeface="Arial Black"/>
                <a:cs typeface="Arial Black"/>
              </a:rPr>
              <a:t> un </a:t>
            </a:r>
            <a:r>
              <a:rPr lang="en-US" b="1" dirty="0" err="1">
                <a:ln>
                  <a:solidFill>
                    <a:schemeClr val="tx1">
                      <a:alpha val="47000"/>
                    </a:schemeClr>
                  </a:solidFill>
                </a:ln>
                <a:solidFill>
                  <a:schemeClr val="bg1"/>
                </a:solidFill>
                <a:latin typeface="Arial Black"/>
                <a:cs typeface="Arial Black"/>
              </a:rPr>
              <a:t>poder</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santificador</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pero</a:t>
            </a:r>
            <a:r>
              <a:rPr lang="en-US" b="1" dirty="0">
                <a:ln>
                  <a:solidFill>
                    <a:schemeClr val="tx1">
                      <a:alpha val="47000"/>
                    </a:schemeClr>
                  </a:solidFill>
                </a:ln>
                <a:solidFill>
                  <a:schemeClr val="bg1"/>
                </a:solidFill>
                <a:latin typeface="Arial Black"/>
                <a:cs typeface="Arial Black"/>
              </a:rPr>
              <a:t> la </a:t>
            </a:r>
            <a:r>
              <a:rPr lang="en-US" b="1" dirty="0" err="1">
                <a:ln>
                  <a:solidFill>
                    <a:schemeClr val="tx1">
                      <a:alpha val="47000"/>
                    </a:schemeClr>
                  </a:solidFill>
                </a:ln>
                <a:solidFill>
                  <a:schemeClr val="bg1"/>
                </a:solidFill>
                <a:latin typeface="Arial Black"/>
                <a:cs typeface="Arial Black"/>
              </a:rPr>
              <a:t>iglesia</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militante</a:t>
            </a:r>
            <a:r>
              <a:rPr lang="en-US" b="1" dirty="0">
                <a:ln>
                  <a:solidFill>
                    <a:schemeClr val="tx1">
                      <a:alpha val="47000"/>
                    </a:schemeClr>
                  </a:solidFill>
                </a:ln>
                <a:solidFill>
                  <a:schemeClr val="bg1"/>
                </a:solidFill>
                <a:latin typeface="Arial Black"/>
                <a:cs typeface="Arial Black"/>
              </a:rPr>
              <a:t> no </a:t>
            </a:r>
            <a:r>
              <a:rPr lang="en-US" b="1" dirty="0" err="1">
                <a:ln>
                  <a:solidFill>
                    <a:schemeClr val="tx1">
                      <a:alpha val="47000"/>
                    </a:schemeClr>
                  </a:solidFill>
                </a:ln>
                <a:solidFill>
                  <a:schemeClr val="bg1"/>
                </a:solidFill>
                <a:latin typeface="Arial Black"/>
                <a:cs typeface="Arial Black"/>
              </a:rPr>
              <a:t>es</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todavía</a:t>
            </a:r>
            <a:r>
              <a:rPr lang="en-US" b="1" dirty="0">
                <a:ln>
                  <a:solidFill>
                    <a:schemeClr val="tx1">
                      <a:alpha val="47000"/>
                    </a:schemeClr>
                  </a:solidFill>
                </a:ln>
                <a:solidFill>
                  <a:schemeClr val="bg1"/>
                </a:solidFill>
                <a:latin typeface="Arial Black"/>
                <a:cs typeface="Arial Black"/>
              </a:rPr>
              <a:t> la </a:t>
            </a:r>
            <a:r>
              <a:rPr lang="en-US" b="1" dirty="0" err="1">
                <a:ln>
                  <a:solidFill>
                    <a:schemeClr val="tx1">
                      <a:alpha val="47000"/>
                    </a:schemeClr>
                  </a:solidFill>
                </a:ln>
                <a:solidFill>
                  <a:schemeClr val="bg1"/>
                </a:solidFill>
                <a:latin typeface="Arial Black"/>
                <a:cs typeface="Arial Black"/>
              </a:rPr>
              <a:t>iglesia</a:t>
            </a:r>
            <a:r>
              <a:rPr lang="en-US" b="1" dirty="0">
                <a:ln>
                  <a:solidFill>
                    <a:schemeClr val="tx1">
                      <a:alpha val="47000"/>
                    </a:schemeClr>
                  </a:solidFill>
                </a:ln>
                <a:solidFill>
                  <a:schemeClr val="bg1"/>
                </a:solidFill>
                <a:latin typeface="Arial Black"/>
                <a:cs typeface="Arial Black"/>
              </a:rPr>
              <a:t> </a:t>
            </a:r>
            <a:r>
              <a:rPr lang="en-US" b="1" dirty="0" err="1">
                <a:ln>
                  <a:solidFill>
                    <a:schemeClr val="tx1">
                      <a:alpha val="47000"/>
                    </a:schemeClr>
                  </a:solidFill>
                </a:ln>
                <a:solidFill>
                  <a:schemeClr val="bg1"/>
                </a:solidFill>
                <a:latin typeface="Arial Black"/>
                <a:cs typeface="Arial Black"/>
              </a:rPr>
              <a:t>triunfante</a:t>
            </a:r>
            <a:r>
              <a:rPr lang="en-US" b="1" dirty="0">
                <a:ln>
                  <a:solidFill>
                    <a:schemeClr val="tx1">
                      <a:alpha val="47000"/>
                    </a:schemeClr>
                  </a:solidFill>
                </a:ln>
                <a:solidFill>
                  <a:schemeClr val="bg1"/>
                </a:solidFill>
                <a:latin typeface="Arial Black"/>
                <a:cs typeface="Arial Black"/>
              </a:rPr>
              <a:t>”. </a:t>
            </a:r>
            <a:br>
              <a:rPr lang="en-US" b="1" dirty="0">
                <a:ln>
                  <a:solidFill>
                    <a:schemeClr val="tx1">
                      <a:alpha val="47000"/>
                    </a:schemeClr>
                  </a:solidFill>
                </a:ln>
                <a:solidFill>
                  <a:schemeClr val="bg1"/>
                </a:solidFill>
                <a:latin typeface="Arial Black"/>
                <a:cs typeface="Arial Black"/>
              </a:rPr>
            </a:br>
            <a:r>
              <a:rPr lang="en-US" b="1" i="1" dirty="0">
                <a:ln>
                  <a:solidFill>
                    <a:schemeClr val="tx1">
                      <a:alpha val="47000"/>
                    </a:schemeClr>
                  </a:solidFill>
                </a:ln>
                <a:solidFill>
                  <a:schemeClr val="bg1"/>
                </a:solidFill>
                <a:latin typeface="Arial Black"/>
                <a:cs typeface="Arial Black"/>
              </a:rPr>
              <a:t>(EGW.  </a:t>
            </a:r>
            <a:r>
              <a:rPr lang="en-US" b="1" i="1" dirty="0" err="1">
                <a:ln>
                  <a:solidFill>
                    <a:schemeClr val="tx1">
                      <a:alpha val="47000"/>
                    </a:schemeClr>
                  </a:solidFill>
                </a:ln>
                <a:solidFill>
                  <a:schemeClr val="bg1"/>
                </a:solidFill>
                <a:latin typeface="Arial Black"/>
                <a:cs typeface="Arial Black"/>
              </a:rPr>
              <a:t>Mujer</a:t>
            </a:r>
            <a:r>
              <a:rPr lang="en-US" b="1" i="1" dirty="0">
                <a:ln>
                  <a:solidFill>
                    <a:schemeClr val="tx1">
                      <a:alpha val="47000"/>
                    </a:schemeClr>
                  </a:solidFill>
                </a:ln>
                <a:solidFill>
                  <a:schemeClr val="bg1"/>
                </a:solidFill>
                <a:latin typeface="Arial Black"/>
                <a:cs typeface="Arial Black"/>
              </a:rPr>
              <a:t>) de </a:t>
            </a:r>
            <a:r>
              <a:rPr lang="en-US" b="1" i="1" dirty="0" err="1">
                <a:ln>
                  <a:solidFill>
                    <a:schemeClr val="tx1">
                      <a:alpha val="47000"/>
                    </a:schemeClr>
                  </a:solidFill>
                </a:ln>
                <a:solidFill>
                  <a:schemeClr val="bg1"/>
                </a:solidFill>
                <a:latin typeface="Arial Black"/>
                <a:cs typeface="Arial Black"/>
              </a:rPr>
              <a:t>Visión</a:t>
            </a:r>
            <a:r>
              <a:rPr lang="en-US" b="1" i="1" dirty="0">
                <a:ln>
                  <a:solidFill>
                    <a:schemeClr val="tx1">
                      <a:alpha val="47000"/>
                    </a:schemeClr>
                  </a:solidFill>
                </a:ln>
                <a:solidFill>
                  <a:schemeClr val="bg1"/>
                </a:solidFill>
                <a:latin typeface="Arial Black"/>
                <a:cs typeface="Arial Black"/>
              </a:rPr>
              <a:t>, pg. 365)</a:t>
            </a:r>
            <a:endParaRPr lang="en-US" b="1" dirty="0">
              <a:ln>
                <a:solidFill>
                  <a:schemeClr val="tx1">
                    <a:alpha val="47000"/>
                  </a:schemeClr>
                </a:solidFill>
              </a:ln>
              <a:solidFill>
                <a:schemeClr val="bg1"/>
              </a:solidFill>
              <a:latin typeface="Arial Black"/>
              <a:cs typeface="Arial Black"/>
            </a:endParaRPr>
          </a:p>
        </p:txBody>
      </p:sp>
    </p:spTree>
    <p:extLst>
      <p:ext uri="{BB962C8B-B14F-4D97-AF65-F5344CB8AC3E}">
        <p14:creationId xmlns:p14="http://schemas.microsoft.com/office/powerpoint/2010/main" val="565351269"/>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2 Marcador de contenido">
            <a:extLst>
              <a:ext uri="{FF2B5EF4-FFF2-40B4-BE49-F238E27FC236}">
                <a16:creationId xmlns:a16="http://schemas.microsoft.com/office/drawing/2014/main" id="{CC5DCAE2-C99B-5C43-B4B8-942D45E2E5B2}"/>
              </a:ext>
            </a:extLst>
          </p:cNvPr>
          <p:cNvSpPr txBox="1">
            <a:spLocks/>
          </p:cNvSpPr>
          <p:nvPr/>
        </p:nvSpPr>
        <p:spPr bwMode="auto">
          <a:xfrm>
            <a:off x="457200" y="929741"/>
            <a:ext cx="7239000" cy="5943600"/>
          </a:xfrm>
          <a:prstGeom prst="rect">
            <a:avLst/>
          </a:prstGeom>
          <a:noFill/>
          <a:ln>
            <a:noFill/>
          </a:ln>
          <a:effectLst>
            <a:outerShdw blurRad="50800" dist="50800" dir="5400000" algn="ctr" rotWithShape="0">
              <a:srgbClr val="000000">
                <a:alpha val="82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endParaRPr lang="es-MX" sz="3600" b="1" dirty="0">
              <a:ln>
                <a:solidFill>
                  <a:schemeClr val="tx1">
                    <a:alpha val="45000"/>
                  </a:schemeClr>
                </a:solidFill>
              </a:ln>
              <a:solidFill>
                <a:schemeClr val="bg1"/>
              </a:solidFill>
              <a:latin typeface="Arial Black"/>
              <a:cs typeface="Arial Black"/>
            </a:endParaRPr>
          </a:p>
          <a:p>
            <a:pPr marL="0" indent="0">
              <a:buNone/>
            </a:pPr>
            <a:r>
              <a:rPr lang="es-MX" sz="3600" b="1" u="sng" dirty="0">
                <a:ln>
                  <a:solidFill>
                    <a:schemeClr val="tx1">
                      <a:alpha val="45000"/>
                    </a:schemeClr>
                  </a:solidFill>
                </a:ln>
                <a:solidFill>
                  <a:schemeClr val="bg1"/>
                </a:solidFill>
                <a:latin typeface="Arial Black"/>
                <a:cs typeface="Arial Black"/>
              </a:rPr>
              <a:t>TU DICES: </a:t>
            </a:r>
            <a:r>
              <a:rPr lang="es-MX" sz="3600" b="1" dirty="0">
                <a:ln>
                  <a:solidFill>
                    <a:schemeClr val="tx1">
                      <a:alpha val="45000"/>
                    </a:schemeClr>
                  </a:solidFill>
                </a:ln>
                <a:solidFill>
                  <a:schemeClr val="bg1"/>
                </a:solidFill>
                <a:latin typeface="Arial Black"/>
                <a:cs typeface="Arial Black"/>
              </a:rPr>
              <a:t>Estoy demasiado cansado</a:t>
            </a:r>
          </a:p>
          <a:p>
            <a:pPr marL="0" indent="0">
              <a:buNone/>
            </a:pPr>
            <a:r>
              <a:rPr lang="es-MX" sz="3600" b="1" u="sng" dirty="0">
                <a:ln>
                  <a:solidFill>
                    <a:schemeClr val="tx1">
                      <a:alpha val="45000"/>
                    </a:schemeClr>
                  </a:solidFill>
                </a:ln>
                <a:solidFill>
                  <a:schemeClr val="bg1"/>
                </a:solidFill>
                <a:latin typeface="Arial Black"/>
                <a:cs typeface="Arial Black"/>
              </a:rPr>
              <a:t>DIOS DICE: </a:t>
            </a:r>
            <a:r>
              <a:rPr lang="es-MX" sz="3600" b="1" dirty="0">
                <a:ln>
                  <a:solidFill>
                    <a:schemeClr val="tx1">
                      <a:alpha val="45000"/>
                    </a:schemeClr>
                  </a:solidFill>
                </a:ln>
                <a:solidFill>
                  <a:schemeClr val="bg1"/>
                </a:solidFill>
                <a:latin typeface="Arial Black"/>
                <a:cs typeface="Arial Black"/>
              </a:rPr>
              <a:t>Yo os hare descansar. Venid a Mi yugo sobre vosotros, y aprende de Mi, que soy manso y humilde de corazón, y hallareis descanso para vuestras almas, porque Mi yugo es fácil, y ligera Mi carga . </a:t>
            </a:r>
          </a:p>
          <a:p>
            <a:pPr marL="0" indent="0">
              <a:buFont typeface="Arial" charset="0"/>
              <a:buNone/>
            </a:pPr>
            <a:r>
              <a:rPr lang="es-MX" sz="3600" b="1" dirty="0">
                <a:ln>
                  <a:solidFill>
                    <a:schemeClr val="tx1">
                      <a:alpha val="45000"/>
                    </a:schemeClr>
                  </a:solidFill>
                </a:ln>
                <a:solidFill>
                  <a:schemeClr val="bg1"/>
                </a:solidFill>
                <a:latin typeface="Arial Black"/>
                <a:cs typeface="Arial Black"/>
              </a:rPr>
              <a:t>   (Mat 11:28-30)</a:t>
            </a:r>
          </a:p>
        </p:txBody>
      </p:sp>
    </p:spTree>
    <p:extLst>
      <p:ext uri="{BB962C8B-B14F-4D97-AF65-F5344CB8AC3E}">
        <p14:creationId xmlns:p14="http://schemas.microsoft.com/office/powerpoint/2010/main" val="1118899818"/>
      </p:ext>
    </p:extLst>
  </p:cSld>
  <p:clrMapOvr>
    <a:masterClrMapping/>
  </p:clrMapOvr>
  <mc:AlternateContent xmlns:mc="http://schemas.openxmlformats.org/markup-compatibility/2006">
    <mc:Choice xmlns:p14="http://schemas.microsoft.com/office/powerpoint/2010/main" Requires="p14">
      <p:transition spd="slow" p14:dur="2000">
        <p14:honeycomb/>
      </p:transition>
    </mc:Choice>
    <mc:Fallback>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2 Marcador de contenido">
            <a:extLst>
              <a:ext uri="{FF2B5EF4-FFF2-40B4-BE49-F238E27FC236}">
                <a16:creationId xmlns:a16="http://schemas.microsoft.com/office/drawing/2014/main" id="{F5648128-1161-AF43-BD4F-3743EC8AE655}"/>
              </a:ext>
            </a:extLst>
          </p:cNvPr>
          <p:cNvSpPr txBox="1">
            <a:spLocks/>
          </p:cNvSpPr>
          <p:nvPr/>
        </p:nvSpPr>
        <p:spPr bwMode="auto">
          <a:xfrm>
            <a:off x="533400" y="990600"/>
            <a:ext cx="7391400" cy="6553200"/>
          </a:xfrm>
          <a:prstGeom prst="rect">
            <a:avLst/>
          </a:prstGeom>
          <a:noFill/>
          <a:ln>
            <a:noFill/>
          </a:ln>
          <a:effectLst>
            <a:outerShdw blurRad="50800" dist="50800" dir="5400000" algn="ctr" rotWithShape="0">
              <a:srgbClr val="000000">
                <a:alpha val="82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s-MX" sz="2800" b="1" dirty="0">
              <a:ln>
                <a:solidFill>
                  <a:schemeClr val="tx1">
                    <a:alpha val="41000"/>
                  </a:schemeClr>
                </a:solidFill>
              </a:ln>
              <a:solidFill>
                <a:schemeClr val="bg1"/>
              </a:solidFill>
              <a:latin typeface="Arial Black"/>
              <a:cs typeface="Arial Black"/>
            </a:endParaRPr>
          </a:p>
          <a:p>
            <a:pPr marL="0" indent="0">
              <a:buNone/>
            </a:pPr>
            <a:r>
              <a:rPr lang="es-MX" sz="2800" b="1" u="sng" dirty="0">
                <a:ln>
                  <a:solidFill>
                    <a:schemeClr val="tx1">
                      <a:alpha val="41000"/>
                    </a:schemeClr>
                  </a:solidFill>
                </a:ln>
                <a:solidFill>
                  <a:schemeClr val="bg1"/>
                </a:solidFill>
                <a:latin typeface="Arial Black"/>
                <a:cs typeface="Arial Black"/>
              </a:rPr>
              <a:t>TU DICES: </a:t>
            </a:r>
            <a:r>
              <a:rPr lang="es-MX" sz="2800" b="1" dirty="0">
                <a:ln>
                  <a:solidFill>
                    <a:schemeClr val="tx1">
                      <a:alpha val="41000"/>
                    </a:schemeClr>
                  </a:solidFill>
                </a:ln>
                <a:solidFill>
                  <a:schemeClr val="bg1"/>
                </a:solidFill>
                <a:latin typeface="Arial Black"/>
                <a:cs typeface="Arial Black"/>
              </a:rPr>
              <a:t>Nadie me quiere</a:t>
            </a:r>
          </a:p>
          <a:p>
            <a:pPr marL="0" indent="0" algn="just">
              <a:buNone/>
            </a:pPr>
            <a:r>
              <a:rPr lang="es-MX" sz="2800" b="1" u="sng" dirty="0">
                <a:ln>
                  <a:solidFill>
                    <a:schemeClr val="tx1">
                      <a:alpha val="41000"/>
                    </a:schemeClr>
                  </a:solidFill>
                </a:ln>
                <a:solidFill>
                  <a:schemeClr val="bg1"/>
                </a:solidFill>
                <a:latin typeface="Arial Black"/>
                <a:cs typeface="Arial Black"/>
              </a:rPr>
              <a:t>DIOS DICE: </a:t>
            </a:r>
            <a:r>
              <a:rPr lang="es-MX" sz="2800" b="1" dirty="0">
                <a:ln>
                  <a:solidFill>
                    <a:schemeClr val="tx1">
                      <a:alpha val="41000"/>
                    </a:schemeClr>
                  </a:solidFill>
                </a:ln>
                <a:solidFill>
                  <a:schemeClr val="bg1"/>
                </a:solidFill>
                <a:latin typeface="Arial Black"/>
                <a:cs typeface="Arial Black"/>
              </a:rPr>
              <a:t>Te amo! Porque de tal manera amo Dios al mundo que ha dado a su Hijo unigénito para que todo aquel que en El crea no se pierda, mas tenga vida eterna. (Juan 3:16)</a:t>
            </a:r>
          </a:p>
          <a:p>
            <a:pPr marL="0" indent="0">
              <a:buNone/>
            </a:pPr>
            <a:r>
              <a:rPr lang="es-MX" sz="2800" b="1" dirty="0">
                <a:ln>
                  <a:solidFill>
                    <a:schemeClr val="tx1">
                      <a:alpha val="41000"/>
                    </a:schemeClr>
                  </a:solidFill>
                </a:ln>
                <a:solidFill>
                  <a:schemeClr val="bg1"/>
                </a:solidFill>
                <a:latin typeface="Arial Black"/>
                <a:cs typeface="Arial Black"/>
              </a:rPr>
              <a:t>Un mandamiento nuevo os doy: que os améis unos a los otros: como  Yo os e amado, que  también os améis unos a los otros. 13:34</a:t>
            </a:r>
          </a:p>
        </p:txBody>
      </p:sp>
    </p:spTree>
    <p:extLst>
      <p:ext uri="{BB962C8B-B14F-4D97-AF65-F5344CB8AC3E}">
        <p14:creationId xmlns:p14="http://schemas.microsoft.com/office/powerpoint/2010/main" val="2411680725"/>
      </p:ext>
    </p:extLst>
  </p:cSld>
  <p:clrMapOvr>
    <a:masterClrMapping/>
  </p:clrMapOvr>
  <mc:AlternateContent xmlns:mc="http://schemas.openxmlformats.org/markup-compatibility/2006">
    <mc:Choice xmlns:p14="http://schemas.microsoft.com/office/powerpoint/2010/main" Requires="p14">
      <p:transition spd="slow" p14:dur="2000">
        <p14:glitter pattern="hexagon"/>
      </p:transition>
    </mc:Choice>
    <mc:Fallback>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4 Marcador de contenido">
            <a:extLst>
              <a:ext uri="{FF2B5EF4-FFF2-40B4-BE49-F238E27FC236}">
                <a16:creationId xmlns:a16="http://schemas.microsoft.com/office/drawing/2014/main" id="{9DA96290-784A-7548-A46D-18C1504B109B}"/>
              </a:ext>
            </a:extLst>
          </p:cNvPr>
          <p:cNvSpPr txBox="1">
            <a:spLocks/>
          </p:cNvSpPr>
          <p:nvPr/>
        </p:nvSpPr>
        <p:spPr bwMode="auto">
          <a:xfrm>
            <a:off x="381000" y="838200"/>
            <a:ext cx="7975600" cy="6248400"/>
          </a:xfrm>
          <a:prstGeom prst="rect">
            <a:avLst/>
          </a:prstGeom>
          <a:noFill/>
          <a:ln>
            <a:noFill/>
          </a:ln>
          <a:effectLst>
            <a:outerShdw blurRad="50800" dist="50800" dir="5400000" algn="ctr" rotWithShape="0">
              <a:srgbClr val="000000">
                <a:alpha val="82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s-MX" dirty="0">
              <a:solidFill>
                <a:schemeClr val="bg1"/>
              </a:solidFill>
              <a:latin typeface="Arial Black"/>
              <a:cs typeface="Arial Black"/>
            </a:endParaRPr>
          </a:p>
          <a:p>
            <a:pPr marL="0" indent="0">
              <a:buNone/>
            </a:pPr>
            <a:endParaRPr lang="es-MX" b="1" dirty="0">
              <a:ln>
                <a:solidFill>
                  <a:schemeClr val="tx1">
                    <a:alpha val="43000"/>
                  </a:schemeClr>
                </a:solidFill>
              </a:ln>
              <a:solidFill>
                <a:schemeClr val="bg1"/>
              </a:solidFill>
              <a:latin typeface="Arial Black"/>
              <a:cs typeface="Arial Black"/>
            </a:endParaRPr>
          </a:p>
          <a:p>
            <a:pPr marL="0" indent="0">
              <a:buNone/>
            </a:pPr>
            <a:r>
              <a:rPr lang="es-MX" b="1" u="sng" dirty="0">
                <a:ln>
                  <a:solidFill>
                    <a:schemeClr val="tx1">
                      <a:alpha val="43000"/>
                    </a:schemeClr>
                  </a:solidFill>
                </a:ln>
                <a:solidFill>
                  <a:schemeClr val="bg1"/>
                </a:solidFill>
                <a:latin typeface="Arial Black"/>
                <a:cs typeface="Arial Black"/>
              </a:rPr>
              <a:t>TU DICES: </a:t>
            </a:r>
            <a:r>
              <a:rPr lang="es-MX" b="1" dirty="0">
                <a:ln>
                  <a:solidFill>
                    <a:schemeClr val="tx1">
                      <a:alpha val="43000"/>
                    </a:schemeClr>
                  </a:solidFill>
                </a:ln>
                <a:solidFill>
                  <a:schemeClr val="bg1"/>
                </a:solidFill>
                <a:latin typeface="Arial Black"/>
                <a:cs typeface="Arial Black"/>
              </a:rPr>
              <a:t>No puedo continuar</a:t>
            </a:r>
          </a:p>
          <a:p>
            <a:pPr marL="0" indent="0">
              <a:buNone/>
            </a:pPr>
            <a:r>
              <a:rPr lang="es-MX" b="1" u="sng" dirty="0">
                <a:ln>
                  <a:solidFill>
                    <a:schemeClr val="tx1">
                      <a:alpha val="43000"/>
                    </a:schemeClr>
                  </a:solidFill>
                </a:ln>
                <a:solidFill>
                  <a:schemeClr val="bg1"/>
                </a:solidFill>
                <a:latin typeface="Arial Black"/>
                <a:cs typeface="Arial Black"/>
              </a:rPr>
              <a:t>DIOS DICE: </a:t>
            </a:r>
            <a:r>
              <a:rPr lang="es-MX" b="1" dirty="0">
                <a:ln>
                  <a:solidFill>
                    <a:schemeClr val="tx1">
                      <a:alpha val="43000"/>
                    </a:schemeClr>
                  </a:solidFill>
                </a:ln>
                <a:solidFill>
                  <a:schemeClr val="bg1"/>
                </a:solidFill>
                <a:latin typeface="Arial Black"/>
                <a:cs typeface="Arial Black"/>
              </a:rPr>
              <a:t>Mi gracia es suficiente, y me ha dicho: Bástate mi gracia: porque mi poder se perfecciona en la debilidad. Por tanto, de buena gana me gloriare mas bien en mis debilidades, para que repose sobre mi el poder de Cristo. (2 Cor. 12:9)</a:t>
            </a:r>
          </a:p>
        </p:txBody>
      </p:sp>
    </p:spTree>
    <p:extLst>
      <p:ext uri="{BB962C8B-B14F-4D97-AF65-F5344CB8AC3E}">
        <p14:creationId xmlns:p14="http://schemas.microsoft.com/office/powerpoint/2010/main" val="1907382738"/>
      </p:ext>
    </p:extLst>
  </p:cSld>
  <p:clrMapOvr>
    <a:masterClrMapping/>
  </p:clrMapOvr>
  <mc:AlternateContent xmlns:mc="http://schemas.openxmlformats.org/markup-compatibility/2006">
    <mc:Choice xmlns:p14="http://schemas.microsoft.com/office/powerpoint/2010/main" Requires="p14">
      <p:transition spd="slow" p14:dur="2000">
        <p14:vortex dir="r"/>
      </p:transition>
    </mc:Choice>
    <mc:Fallback>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2 Marcador de contenido">
            <a:extLst>
              <a:ext uri="{FF2B5EF4-FFF2-40B4-BE49-F238E27FC236}">
                <a16:creationId xmlns:a16="http://schemas.microsoft.com/office/drawing/2014/main" id="{99A1E2F0-F4B0-C24E-A068-7FDA6338B435}"/>
              </a:ext>
            </a:extLst>
          </p:cNvPr>
          <p:cNvSpPr txBox="1">
            <a:spLocks/>
          </p:cNvSpPr>
          <p:nvPr/>
        </p:nvSpPr>
        <p:spPr bwMode="auto">
          <a:xfrm>
            <a:off x="381000" y="838200"/>
            <a:ext cx="6553200" cy="6019800"/>
          </a:xfrm>
          <a:prstGeom prst="rect">
            <a:avLst/>
          </a:prstGeom>
          <a:noFill/>
          <a:ln>
            <a:noFill/>
          </a:ln>
          <a:effectLst>
            <a:outerShdw blurRad="50800" dist="50800" dir="5400000" algn="ctr" rotWithShape="0">
              <a:srgbClr val="000000">
                <a:alpha val="82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endParaRPr lang="es-MX" sz="3600" b="1" dirty="0">
              <a:solidFill>
                <a:schemeClr val="bg1"/>
              </a:solidFill>
            </a:endParaRPr>
          </a:p>
          <a:p>
            <a:pPr marL="0" indent="0">
              <a:buNone/>
            </a:pPr>
            <a:r>
              <a:rPr lang="es-MX" b="1" u="sng" dirty="0">
                <a:ln>
                  <a:solidFill>
                    <a:schemeClr val="tx1">
                      <a:alpha val="42000"/>
                    </a:schemeClr>
                  </a:solidFill>
                </a:ln>
                <a:solidFill>
                  <a:schemeClr val="bg1"/>
                </a:solidFill>
                <a:latin typeface="Arial Black"/>
                <a:cs typeface="Arial Black"/>
              </a:rPr>
              <a:t>TU DICES: </a:t>
            </a:r>
            <a:r>
              <a:rPr lang="es-MX" b="1" dirty="0">
                <a:ln>
                  <a:solidFill>
                    <a:schemeClr val="tx1">
                      <a:alpha val="42000"/>
                    </a:schemeClr>
                  </a:solidFill>
                </a:ln>
                <a:solidFill>
                  <a:schemeClr val="bg1"/>
                </a:solidFill>
                <a:latin typeface="Arial Black"/>
                <a:cs typeface="Arial Black"/>
              </a:rPr>
              <a:t>No se cual camino tomar.</a:t>
            </a:r>
          </a:p>
          <a:p>
            <a:pPr marL="0" indent="0">
              <a:buNone/>
            </a:pPr>
            <a:r>
              <a:rPr lang="es-MX" b="1" u="sng" dirty="0">
                <a:ln>
                  <a:solidFill>
                    <a:schemeClr val="tx1">
                      <a:alpha val="42000"/>
                    </a:schemeClr>
                  </a:solidFill>
                </a:ln>
                <a:solidFill>
                  <a:schemeClr val="bg1"/>
                </a:solidFill>
                <a:latin typeface="Arial Black"/>
                <a:cs typeface="Arial Black"/>
              </a:rPr>
              <a:t>DIOS DICE: </a:t>
            </a:r>
            <a:r>
              <a:rPr lang="es-MX" b="1" dirty="0">
                <a:ln>
                  <a:solidFill>
                    <a:schemeClr val="tx1">
                      <a:alpha val="42000"/>
                    </a:schemeClr>
                  </a:solidFill>
                </a:ln>
                <a:solidFill>
                  <a:schemeClr val="bg1"/>
                </a:solidFill>
                <a:latin typeface="Arial Black"/>
                <a:cs typeface="Arial Black"/>
              </a:rPr>
              <a:t>Yo puedo dirigir tus pasos. Fíate de Jehová con todo tu corazón, y no te apoyes en tu propia prudencia. Reconócelo en todos tus caminos. Y  El enderezará tú veredas. </a:t>
            </a:r>
          </a:p>
          <a:p>
            <a:pPr marL="0" indent="0">
              <a:buNone/>
            </a:pPr>
            <a:r>
              <a:rPr lang="es-MX" b="1" dirty="0">
                <a:ln>
                  <a:solidFill>
                    <a:schemeClr val="tx1">
                      <a:alpha val="42000"/>
                    </a:schemeClr>
                  </a:solidFill>
                </a:ln>
                <a:solidFill>
                  <a:schemeClr val="bg1"/>
                </a:solidFill>
                <a:latin typeface="Arial Black"/>
                <a:cs typeface="Arial Black"/>
              </a:rPr>
              <a:t>   (Prov. 3:5-6)</a:t>
            </a:r>
          </a:p>
        </p:txBody>
      </p:sp>
    </p:spTree>
    <p:extLst>
      <p:ext uri="{BB962C8B-B14F-4D97-AF65-F5344CB8AC3E}">
        <p14:creationId xmlns:p14="http://schemas.microsoft.com/office/powerpoint/2010/main" val="2547955920"/>
      </p:ext>
    </p:extLst>
  </p:cSld>
  <p:clrMapOvr>
    <a:masterClrMapping/>
  </p:clrMapOvr>
  <mc:AlternateContent xmlns:mc="http://schemas.openxmlformats.org/markup-compatibility/2006">
    <mc:Choice xmlns:p14="http://schemas.microsoft.com/office/powerpoint/2010/main" Requires="p14">
      <p:transition spd="slow" p14:dur="2000">
        <p14:shred/>
      </p:transition>
    </mc:Choice>
    <mc:Fallback>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2 Marcador de contenido">
            <a:extLst>
              <a:ext uri="{FF2B5EF4-FFF2-40B4-BE49-F238E27FC236}">
                <a16:creationId xmlns:a16="http://schemas.microsoft.com/office/drawing/2014/main" id="{23628490-F037-414B-B173-7D914B18E7D1}"/>
              </a:ext>
            </a:extLst>
          </p:cNvPr>
          <p:cNvSpPr txBox="1">
            <a:spLocks/>
          </p:cNvSpPr>
          <p:nvPr/>
        </p:nvSpPr>
        <p:spPr bwMode="auto">
          <a:xfrm>
            <a:off x="457200" y="1600200"/>
            <a:ext cx="6324600" cy="5547360"/>
          </a:xfrm>
          <a:prstGeom prst="rect">
            <a:avLst/>
          </a:prstGeom>
          <a:noFill/>
          <a:ln>
            <a:noFill/>
          </a:ln>
          <a:effectLst>
            <a:outerShdw blurRad="50800" dist="50800" dir="5400000" algn="ctr" rotWithShape="0">
              <a:srgbClr val="000000">
                <a:alpha val="82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s-MX" sz="4000" b="1" u="sng" dirty="0">
                <a:ln>
                  <a:solidFill>
                    <a:schemeClr val="tx1">
                      <a:alpha val="41000"/>
                    </a:schemeClr>
                  </a:solidFill>
                </a:ln>
                <a:solidFill>
                  <a:schemeClr val="bg1"/>
                </a:solidFill>
                <a:effectLst>
                  <a:outerShdw blurRad="38100" dist="38100" dir="2700000" algn="tl">
                    <a:srgbClr val="000000">
                      <a:alpha val="43137"/>
                    </a:srgbClr>
                  </a:outerShdw>
                </a:effectLst>
                <a:latin typeface="Arial Black"/>
                <a:cs typeface="Arial Black"/>
              </a:rPr>
              <a:t>TU DICES: </a:t>
            </a:r>
            <a:r>
              <a:rPr lang="es-MX" sz="4000" b="1" dirty="0">
                <a:ln>
                  <a:solidFill>
                    <a:schemeClr val="tx1">
                      <a:alpha val="41000"/>
                    </a:schemeClr>
                  </a:solidFill>
                </a:ln>
                <a:solidFill>
                  <a:schemeClr val="bg1"/>
                </a:solidFill>
                <a:effectLst>
                  <a:outerShdw blurRad="38100" dist="38100" dir="2700000" algn="tl">
                    <a:srgbClr val="000000">
                      <a:alpha val="43137"/>
                    </a:srgbClr>
                  </a:outerShdw>
                </a:effectLst>
                <a:latin typeface="Arial Black"/>
                <a:cs typeface="Arial Black"/>
              </a:rPr>
              <a:t>no lo puedo hacer</a:t>
            </a:r>
          </a:p>
          <a:p>
            <a:pPr marL="0" indent="0">
              <a:buNone/>
            </a:pPr>
            <a:r>
              <a:rPr lang="es-MX" sz="4000" b="1" u="sng" dirty="0">
                <a:ln>
                  <a:solidFill>
                    <a:schemeClr val="tx1">
                      <a:alpha val="41000"/>
                    </a:schemeClr>
                  </a:solidFill>
                </a:ln>
                <a:solidFill>
                  <a:schemeClr val="bg1"/>
                </a:solidFill>
                <a:effectLst>
                  <a:outerShdw blurRad="38100" dist="38100" dir="2700000" algn="tl">
                    <a:srgbClr val="000000">
                      <a:alpha val="43137"/>
                    </a:srgbClr>
                  </a:outerShdw>
                </a:effectLst>
                <a:latin typeface="Arial Black"/>
                <a:cs typeface="Arial Black"/>
              </a:rPr>
              <a:t>DIOS DICE:  </a:t>
            </a:r>
            <a:r>
              <a:rPr lang="es-MX" sz="4000" b="1" dirty="0">
                <a:ln>
                  <a:solidFill>
                    <a:schemeClr val="tx1">
                      <a:alpha val="41000"/>
                    </a:schemeClr>
                  </a:solidFill>
                </a:ln>
                <a:solidFill>
                  <a:schemeClr val="bg1"/>
                </a:solidFill>
                <a:effectLst>
                  <a:outerShdw blurRad="38100" dist="38100" dir="2700000" algn="tl">
                    <a:srgbClr val="000000">
                      <a:alpha val="43137"/>
                    </a:srgbClr>
                  </a:outerShdw>
                </a:effectLst>
                <a:latin typeface="Arial Black"/>
                <a:cs typeface="Arial Black"/>
              </a:rPr>
              <a:t>Todo lo puedes en mi. Todo lo puedes en cristo que me fortalece. </a:t>
            </a:r>
          </a:p>
          <a:p>
            <a:pPr marL="0" indent="0">
              <a:buNone/>
            </a:pPr>
            <a:r>
              <a:rPr lang="es-MX" sz="4000" b="1" dirty="0">
                <a:ln>
                  <a:solidFill>
                    <a:schemeClr val="tx1">
                      <a:alpha val="41000"/>
                    </a:schemeClr>
                  </a:solidFill>
                </a:ln>
                <a:solidFill>
                  <a:schemeClr val="bg1"/>
                </a:solidFill>
                <a:effectLst>
                  <a:outerShdw blurRad="38100" dist="38100" dir="2700000" algn="tl">
                    <a:srgbClr val="000000">
                      <a:alpha val="43137"/>
                    </a:srgbClr>
                  </a:outerShdw>
                </a:effectLst>
                <a:latin typeface="Arial Black"/>
                <a:cs typeface="Arial Black"/>
              </a:rPr>
              <a:t>(Fil. 4:13)</a:t>
            </a:r>
          </a:p>
        </p:txBody>
      </p:sp>
    </p:spTree>
    <p:extLst>
      <p:ext uri="{BB962C8B-B14F-4D97-AF65-F5344CB8AC3E}">
        <p14:creationId xmlns:p14="http://schemas.microsoft.com/office/powerpoint/2010/main" val="4109639937"/>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26076"/>
            <a:ext cx="9144000" cy="6884076"/>
          </a:xfrm>
          <a:prstGeom prst="rect">
            <a:avLst/>
          </a:prstGeom>
          <a:noFill/>
          <a:ln w="9525">
            <a:noFill/>
            <a:miter lim="800000"/>
            <a:headEnd/>
            <a:tailEnd/>
          </a:ln>
        </p:spPr>
      </p:pic>
      <p:sp>
        <p:nvSpPr>
          <p:cNvPr id="5" name="2 Marcador de contenido">
            <a:extLst>
              <a:ext uri="{FF2B5EF4-FFF2-40B4-BE49-F238E27FC236}">
                <a16:creationId xmlns:a16="http://schemas.microsoft.com/office/drawing/2014/main" id="{54DB02AA-ECA7-2546-9A89-8DAB180A083F}"/>
              </a:ext>
            </a:extLst>
          </p:cNvPr>
          <p:cNvSpPr txBox="1">
            <a:spLocks/>
          </p:cNvSpPr>
          <p:nvPr/>
        </p:nvSpPr>
        <p:spPr bwMode="auto">
          <a:xfrm>
            <a:off x="304800" y="1676400"/>
            <a:ext cx="7924800" cy="4953000"/>
          </a:xfrm>
          <a:prstGeom prst="rect">
            <a:avLst/>
          </a:prstGeom>
          <a:noFill/>
          <a:ln>
            <a:noFill/>
          </a:ln>
          <a:effectLst>
            <a:outerShdw blurRad="50800" dist="50800" dir="5400000" algn="ctr" rotWithShape="0">
              <a:srgbClr val="000000">
                <a:alpha val="82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s-MX" b="1" u="sng" dirty="0">
                <a:ln>
                  <a:solidFill>
                    <a:schemeClr val="tx1">
                      <a:alpha val="41000"/>
                    </a:schemeClr>
                  </a:solidFill>
                </a:ln>
                <a:solidFill>
                  <a:schemeClr val="bg1"/>
                </a:solidFill>
                <a:effectLst>
                  <a:outerShdw blurRad="38100" dist="38100" dir="2700000" algn="tl">
                    <a:srgbClr val="000000">
                      <a:alpha val="43137"/>
                    </a:srgbClr>
                  </a:outerShdw>
                </a:effectLst>
                <a:latin typeface="Arial Black"/>
                <a:cs typeface="Arial Black"/>
              </a:rPr>
              <a:t>TU DICES: </a:t>
            </a:r>
            <a:r>
              <a:rPr lang="es-MX" b="1" dirty="0">
                <a:ln>
                  <a:solidFill>
                    <a:schemeClr val="tx1">
                      <a:alpha val="41000"/>
                    </a:schemeClr>
                  </a:solidFill>
                </a:ln>
                <a:solidFill>
                  <a:schemeClr val="bg1"/>
                </a:solidFill>
                <a:effectLst>
                  <a:outerShdw blurRad="38100" dist="38100" dir="2700000" algn="tl">
                    <a:srgbClr val="000000">
                      <a:alpha val="43137"/>
                    </a:srgbClr>
                  </a:outerShdw>
                </a:effectLst>
                <a:latin typeface="Arial Black"/>
                <a:cs typeface="Arial Black"/>
              </a:rPr>
              <a:t>No es posible.</a:t>
            </a:r>
          </a:p>
          <a:p>
            <a:pPr marL="0" indent="0">
              <a:buNone/>
            </a:pPr>
            <a:r>
              <a:rPr lang="es-MX" b="1" u="sng" dirty="0">
                <a:ln>
                  <a:solidFill>
                    <a:schemeClr val="tx1">
                      <a:alpha val="41000"/>
                    </a:schemeClr>
                  </a:solidFill>
                </a:ln>
                <a:solidFill>
                  <a:schemeClr val="bg1"/>
                </a:solidFill>
                <a:effectLst>
                  <a:outerShdw blurRad="38100" dist="38100" dir="2700000" algn="tl">
                    <a:srgbClr val="000000">
                      <a:alpha val="43137"/>
                    </a:srgbClr>
                  </a:outerShdw>
                </a:effectLst>
                <a:latin typeface="Arial Black"/>
                <a:cs typeface="Arial Black"/>
              </a:rPr>
              <a:t>DIOS DICE: </a:t>
            </a:r>
            <a:r>
              <a:rPr lang="es-MX" b="1" dirty="0">
                <a:ln>
                  <a:solidFill>
                    <a:schemeClr val="tx1">
                      <a:alpha val="41000"/>
                    </a:schemeClr>
                  </a:solidFill>
                </a:ln>
                <a:solidFill>
                  <a:schemeClr val="bg1"/>
                </a:solidFill>
                <a:effectLst>
                  <a:outerShdw blurRad="38100" dist="38100" dir="2700000" algn="tl">
                    <a:srgbClr val="000000">
                      <a:alpha val="43137"/>
                    </a:srgbClr>
                  </a:outerShdw>
                </a:effectLst>
                <a:latin typeface="Arial Black"/>
                <a:cs typeface="Arial Black"/>
              </a:rPr>
              <a:t>Hay algo imposible para Mi? He aquí que Yo soy Jehová, Dios de toda carne: Habrá algo difícil para Mi? ¡Oh Señor Jehová! he aquí que tú hiciste el cielo y la tierra con tu gran poder, y con tu brazo extendido, ni hay nada que sea difícil para ti. (Jer. 32:17)</a:t>
            </a:r>
          </a:p>
        </p:txBody>
      </p:sp>
    </p:spTree>
    <p:extLst>
      <p:ext uri="{BB962C8B-B14F-4D97-AF65-F5344CB8AC3E}">
        <p14:creationId xmlns:p14="http://schemas.microsoft.com/office/powerpoint/2010/main" val="148905068"/>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2 Marcador de contenido">
            <a:extLst>
              <a:ext uri="{FF2B5EF4-FFF2-40B4-BE49-F238E27FC236}">
                <a16:creationId xmlns:a16="http://schemas.microsoft.com/office/drawing/2014/main" id="{5EE70A7D-308C-BE42-B41D-1390C8CCBE72}"/>
              </a:ext>
            </a:extLst>
          </p:cNvPr>
          <p:cNvSpPr txBox="1">
            <a:spLocks/>
          </p:cNvSpPr>
          <p:nvPr/>
        </p:nvSpPr>
        <p:spPr bwMode="auto">
          <a:xfrm>
            <a:off x="304800" y="1524000"/>
            <a:ext cx="7696200" cy="5852160"/>
          </a:xfrm>
          <a:prstGeom prst="rect">
            <a:avLst/>
          </a:prstGeom>
          <a:noFill/>
          <a:ln>
            <a:noFill/>
          </a:ln>
          <a:effectLst>
            <a:outerShdw blurRad="50800" dist="50800" dir="5400000" algn="ctr" rotWithShape="0">
              <a:srgbClr val="000000">
                <a:alpha val="82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s-MX" sz="3600" b="1" u="sng" dirty="0">
                <a:ln>
                  <a:solidFill>
                    <a:schemeClr val="tx1">
                      <a:alpha val="42000"/>
                    </a:schemeClr>
                  </a:solidFill>
                </a:ln>
                <a:solidFill>
                  <a:schemeClr val="bg1"/>
                </a:solidFill>
                <a:latin typeface="Arial Black"/>
                <a:cs typeface="Arial Black"/>
              </a:rPr>
              <a:t>TU DICES: </a:t>
            </a:r>
            <a:r>
              <a:rPr lang="es-MX" sz="3600" b="1" dirty="0">
                <a:ln>
                  <a:solidFill>
                    <a:schemeClr val="tx1">
                      <a:alpha val="42000"/>
                    </a:schemeClr>
                  </a:solidFill>
                </a:ln>
                <a:solidFill>
                  <a:schemeClr val="bg1"/>
                </a:solidFill>
                <a:latin typeface="Arial Black"/>
                <a:cs typeface="Arial Black"/>
              </a:rPr>
              <a:t>No vale la pena</a:t>
            </a:r>
          </a:p>
          <a:p>
            <a:pPr marL="0" indent="0">
              <a:buNone/>
            </a:pPr>
            <a:r>
              <a:rPr lang="es-MX" sz="3600" b="1" u="sng" dirty="0">
                <a:ln>
                  <a:solidFill>
                    <a:schemeClr val="tx1">
                      <a:alpha val="42000"/>
                    </a:schemeClr>
                  </a:solidFill>
                </a:ln>
                <a:solidFill>
                  <a:schemeClr val="bg1"/>
                </a:solidFill>
                <a:latin typeface="Arial Black"/>
                <a:cs typeface="Arial Black"/>
              </a:rPr>
              <a:t>DIOS DICE: </a:t>
            </a:r>
            <a:r>
              <a:rPr lang="es-MX" sz="3600" b="1" dirty="0">
                <a:ln>
                  <a:solidFill>
                    <a:schemeClr val="tx1">
                      <a:alpha val="42000"/>
                    </a:schemeClr>
                  </a:solidFill>
                </a:ln>
                <a:solidFill>
                  <a:schemeClr val="bg1"/>
                </a:solidFill>
                <a:latin typeface="Arial Black"/>
                <a:cs typeface="Arial Black"/>
              </a:rPr>
              <a:t>Todas las cosas nos ayudan para bien y sabemos que a los que aman Dios, todas las cosas le ayuda bien, estos es, a los que conforman a Su propósito son llamados. </a:t>
            </a:r>
          </a:p>
          <a:p>
            <a:pPr marL="0" indent="0">
              <a:buNone/>
            </a:pPr>
            <a:r>
              <a:rPr lang="es-MX" sz="3600" b="1" dirty="0">
                <a:ln>
                  <a:solidFill>
                    <a:schemeClr val="tx1">
                      <a:alpha val="42000"/>
                    </a:schemeClr>
                  </a:solidFill>
                </a:ln>
                <a:solidFill>
                  <a:schemeClr val="bg1"/>
                </a:solidFill>
                <a:latin typeface="Arial Black"/>
                <a:cs typeface="Arial Black"/>
              </a:rPr>
              <a:t>(Rom. 8:28)</a:t>
            </a:r>
          </a:p>
        </p:txBody>
      </p:sp>
    </p:spTree>
    <p:extLst>
      <p:ext uri="{BB962C8B-B14F-4D97-AF65-F5344CB8AC3E}">
        <p14:creationId xmlns:p14="http://schemas.microsoft.com/office/powerpoint/2010/main" val="2344357232"/>
      </p:ext>
    </p:extLst>
  </p:cSld>
  <p:clrMapOvr>
    <a:masterClrMapping/>
  </p:clrMapOvr>
  <mc:AlternateContent xmlns:mc="http://schemas.openxmlformats.org/markup-compatibility/2006">
    <mc:Choice xmlns:p14="http://schemas.microsoft.com/office/powerpoint/2010/main" Requires="p14">
      <p:transition spd="slow" p14:dur="2000">
        <p14:glitter pattern="hexagon"/>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Rectangle 4">
            <a:extLst>
              <a:ext uri="{FF2B5EF4-FFF2-40B4-BE49-F238E27FC236}">
                <a16:creationId xmlns:a16="http://schemas.microsoft.com/office/drawing/2014/main" id="{C5FBACDF-E9AF-3F4B-B4E2-2C5FE51C15C5}"/>
              </a:ext>
            </a:extLst>
          </p:cNvPr>
          <p:cNvSpPr/>
          <p:nvPr/>
        </p:nvSpPr>
        <p:spPr>
          <a:xfrm>
            <a:off x="457200" y="1981200"/>
            <a:ext cx="7543799" cy="3416320"/>
          </a:xfrm>
          <a:prstGeom prst="rect">
            <a:avLst/>
          </a:prstGeom>
          <a:noFill/>
        </p:spPr>
        <p:txBody>
          <a:bodyPr wrap="square" lIns="91440" tIns="45720" rIns="91440" bIns="45720">
            <a:spAutoFit/>
          </a:bodyPr>
          <a:lstStyle/>
          <a:p>
            <a:r>
              <a:rPr lang="en-US" sz="5400" b="1" cap="none" spc="50" dirty="0">
                <a:ln w="9525" cmpd="sng">
                  <a:solidFill>
                    <a:schemeClr val="tx1"/>
                  </a:solidFill>
                  <a:prstDash val="solid"/>
                </a:ln>
                <a:solidFill>
                  <a:schemeClr val="bg1"/>
                </a:solidFill>
                <a:effectLst>
                  <a:outerShdw blurRad="50800" dist="38100" dir="13500000" algn="br" rotWithShape="0">
                    <a:prstClr val="black">
                      <a:alpha val="40000"/>
                    </a:prstClr>
                  </a:outerShdw>
                </a:effectLst>
                <a:latin typeface="Arial Black"/>
                <a:cs typeface="Arial Black"/>
              </a:rPr>
              <a:t>18. CREAN DIVISIÓN Y NUNCA PREDICAN UNIDAD (JT, P.167)</a:t>
            </a:r>
          </a:p>
        </p:txBody>
      </p:sp>
    </p:spTree>
    <p:extLst>
      <p:ext uri="{BB962C8B-B14F-4D97-AF65-F5344CB8AC3E}">
        <p14:creationId xmlns:p14="http://schemas.microsoft.com/office/powerpoint/2010/main" val="56097344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urtains"/>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Title 1">
            <a:extLst>
              <a:ext uri="{FF2B5EF4-FFF2-40B4-BE49-F238E27FC236}">
                <a16:creationId xmlns:a16="http://schemas.microsoft.com/office/drawing/2014/main" id="{140D8608-571E-CA4D-844F-ECBCEDD8AA58}"/>
              </a:ext>
            </a:extLst>
          </p:cNvPr>
          <p:cNvSpPr txBox="1">
            <a:spLocks/>
          </p:cNvSpPr>
          <p:nvPr/>
        </p:nvSpPr>
        <p:spPr bwMode="auto">
          <a:xfrm>
            <a:off x="152400" y="76200"/>
            <a:ext cx="6629400" cy="1325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US" sz="4000" b="1" dirty="0">
                <a:ln>
                  <a:solidFill>
                    <a:schemeClr val="tx1"/>
                  </a:solidFill>
                </a:ln>
                <a:solidFill>
                  <a:schemeClr val="bg1"/>
                </a:solidFill>
                <a:latin typeface="Arial Black"/>
                <a:cs typeface="Arial Black"/>
              </a:rPr>
              <a:t>DIOS NO DA A NADIE NUEVA LUZ</a:t>
            </a:r>
          </a:p>
        </p:txBody>
      </p:sp>
      <p:sp>
        <p:nvSpPr>
          <p:cNvPr id="4" name="Rectangle 3">
            <a:extLst>
              <a:ext uri="{FF2B5EF4-FFF2-40B4-BE49-F238E27FC236}">
                <a16:creationId xmlns:a16="http://schemas.microsoft.com/office/drawing/2014/main" id="{F47A04D8-96D2-F64C-B3F5-884649419BF8}"/>
              </a:ext>
            </a:extLst>
          </p:cNvPr>
          <p:cNvSpPr/>
          <p:nvPr/>
        </p:nvSpPr>
        <p:spPr>
          <a:xfrm>
            <a:off x="228600" y="2133600"/>
            <a:ext cx="7924800" cy="3970318"/>
          </a:xfrm>
          <a:prstGeom prst="rect">
            <a:avLst/>
          </a:prstGeom>
          <a:effectLst>
            <a:outerShdw blurRad="50800" dist="50800" dir="5400000" algn="ctr" rotWithShape="0">
              <a:srgbClr val="000000">
                <a:alpha val="82000"/>
              </a:srgbClr>
            </a:outerShdw>
          </a:effectLst>
        </p:spPr>
        <p:txBody>
          <a:bodyPr wrap="square">
            <a:spAutoFit/>
          </a:bodyPr>
          <a:lstStyle/>
          <a:p>
            <a:r>
              <a:rPr lang="en-US" sz="2800" b="1" dirty="0">
                <a:ln>
                  <a:solidFill>
                    <a:schemeClr val="tx1">
                      <a:alpha val="41000"/>
                    </a:schemeClr>
                  </a:solidFill>
                </a:ln>
                <a:solidFill>
                  <a:schemeClr val="bg1"/>
                </a:solidFill>
                <a:effectLst/>
                <a:latin typeface="Arial Black"/>
                <a:cs typeface="Arial Black"/>
              </a:rPr>
              <a:t>“Dios no ha </a:t>
            </a:r>
            <a:r>
              <a:rPr lang="en-US" sz="2800" b="1" dirty="0" err="1">
                <a:ln>
                  <a:solidFill>
                    <a:schemeClr val="tx1">
                      <a:alpha val="41000"/>
                    </a:schemeClr>
                  </a:solidFill>
                </a:ln>
                <a:solidFill>
                  <a:schemeClr val="bg1"/>
                </a:solidFill>
                <a:effectLst/>
                <a:latin typeface="Arial Black"/>
                <a:cs typeface="Arial Black"/>
              </a:rPr>
              <a:t>pasado</a:t>
            </a:r>
            <a:r>
              <a:rPr lang="en-US" sz="2800" b="1" dirty="0">
                <a:ln>
                  <a:solidFill>
                    <a:schemeClr val="tx1">
                      <a:alpha val="41000"/>
                    </a:schemeClr>
                  </a:solidFill>
                </a:ln>
                <a:solidFill>
                  <a:schemeClr val="bg1"/>
                </a:solidFill>
                <a:effectLst/>
                <a:latin typeface="Arial Black"/>
                <a:cs typeface="Arial Black"/>
              </a:rPr>
              <a:t> </a:t>
            </a:r>
            <a:r>
              <a:rPr lang="en-US" sz="2800" b="1" dirty="0" err="1">
                <a:ln>
                  <a:solidFill>
                    <a:schemeClr val="tx1">
                      <a:alpha val="41000"/>
                    </a:schemeClr>
                  </a:solidFill>
                </a:ln>
                <a:solidFill>
                  <a:schemeClr val="bg1"/>
                </a:solidFill>
                <a:effectLst/>
                <a:latin typeface="Arial Black"/>
                <a:cs typeface="Arial Black"/>
              </a:rPr>
              <a:t>por</a:t>
            </a:r>
            <a:r>
              <a:rPr lang="en-US" sz="2800" b="1" dirty="0">
                <a:ln>
                  <a:solidFill>
                    <a:schemeClr val="tx1">
                      <a:alpha val="41000"/>
                    </a:schemeClr>
                  </a:solidFill>
                </a:ln>
                <a:solidFill>
                  <a:schemeClr val="bg1"/>
                </a:solidFill>
                <a:effectLst/>
                <a:latin typeface="Arial Black"/>
                <a:cs typeface="Arial Black"/>
              </a:rPr>
              <a:t> alto a </a:t>
            </a:r>
            <a:r>
              <a:rPr lang="en-US" sz="2800" b="1" dirty="0" err="1">
                <a:ln>
                  <a:solidFill>
                    <a:schemeClr val="tx1">
                      <a:alpha val="41000"/>
                    </a:schemeClr>
                  </a:solidFill>
                </a:ln>
                <a:solidFill>
                  <a:schemeClr val="bg1"/>
                </a:solidFill>
                <a:effectLst/>
                <a:latin typeface="Arial Black"/>
                <a:cs typeface="Arial Black"/>
              </a:rPr>
              <a:t>su</a:t>
            </a:r>
            <a:r>
              <a:rPr lang="en-US" sz="2800" b="1" dirty="0">
                <a:ln>
                  <a:solidFill>
                    <a:schemeClr val="tx1">
                      <a:alpha val="41000"/>
                    </a:schemeClr>
                  </a:solidFill>
                </a:ln>
                <a:solidFill>
                  <a:schemeClr val="bg1"/>
                </a:solidFill>
                <a:effectLst/>
                <a:latin typeface="Arial Black"/>
                <a:cs typeface="Arial Black"/>
              </a:rPr>
              <a:t> pueblo </a:t>
            </a:r>
            <a:r>
              <a:rPr lang="en-US" sz="2800" b="1" dirty="0" err="1">
                <a:ln>
                  <a:solidFill>
                    <a:schemeClr val="tx1">
                      <a:alpha val="41000"/>
                    </a:schemeClr>
                  </a:solidFill>
                </a:ln>
                <a:solidFill>
                  <a:schemeClr val="bg1"/>
                </a:solidFill>
                <a:effectLst/>
                <a:latin typeface="Arial Black"/>
                <a:cs typeface="Arial Black"/>
              </a:rPr>
              <a:t>ni</a:t>
            </a:r>
            <a:r>
              <a:rPr lang="en-US" sz="2800" b="1" dirty="0">
                <a:ln>
                  <a:solidFill>
                    <a:schemeClr val="tx1">
                      <a:alpha val="41000"/>
                    </a:schemeClr>
                  </a:solidFill>
                </a:ln>
                <a:solidFill>
                  <a:schemeClr val="bg1"/>
                </a:solidFill>
                <a:effectLst/>
                <a:latin typeface="Arial Black"/>
                <a:cs typeface="Arial Black"/>
              </a:rPr>
              <a:t> ha </a:t>
            </a:r>
            <a:r>
              <a:rPr lang="en-US" sz="2800" b="1" dirty="0" err="1">
                <a:ln>
                  <a:solidFill>
                    <a:schemeClr val="tx1">
                      <a:alpha val="41000"/>
                    </a:schemeClr>
                  </a:solidFill>
                </a:ln>
                <a:solidFill>
                  <a:schemeClr val="bg1"/>
                </a:solidFill>
                <a:effectLst/>
                <a:latin typeface="Arial Black"/>
                <a:cs typeface="Arial Black"/>
              </a:rPr>
              <a:t>elegido</a:t>
            </a:r>
            <a:r>
              <a:rPr lang="en-US" sz="2800" b="1" dirty="0">
                <a:ln>
                  <a:solidFill>
                    <a:schemeClr val="tx1">
                      <a:alpha val="41000"/>
                    </a:schemeClr>
                  </a:solidFill>
                </a:ln>
                <a:solidFill>
                  <a:schemeClr val="bg1"/>
                </a:solidFill>
                <a:effectLst/>
                <a:latin typeface="Arial Black"/>
                <a:cs typeface="Arial Black"/>
              </a:rPr>
              <a:t> a un hombre </a:t>
            </a:r>
            <a:r>
              <a:rPr lang="en-US" sz="2800" b="1" dirty="0" err="1">
                <a:ln>
                  <a:solidFill>
                    <a:schemeClr val="tx1">
                      <a:alpha val="41000"/>
                    </a:schemeClr>
                  </a:solidFill>
                </a:ln>
                <a:solidFill>
                  <a:schemeClr val="bg1"/>
                </a:solidFill>
                <a:effectLst/>
                <a:latin typeface="Arial Black"/>
                <a:cs typeface="Arial Black"/>
              </a:rPr>
              <a:t>solitario</a:t>
            </a:r>
            <a:r>
              <a:rPr lang="en-US" sz="2800" b="1" dirty="0">
                <a:ln>
                  <a:solidFill>
                    <a:schemeClr val="tx1">
                      <a:alpha val="41000"/>
                    </a:schemeClr>
                  </a:solidFill>
                </a:ln>
                <a:solidFill>
                  <a:schemeClr val="bg1"/>
                </a:solidFill>
                <a:effectLst/>
                <a:latin typeface="Arial Black"/>
                <a:cs typeface="Arial Black"/>
              </a:rPr>
              <a:t> </a:t>
            </a:r>
            <a:r>
              <a:rPr lang="en-US" sz="2800" b="1" dirty="0" err="1">
                <a:ln>
                  <a:solidFill>
                    <a:schemeClr val="tx1">
                      <a:alpha val="41000"/>
                    </a:schemeClr>
                  </a:solidFill>
                </a:ln>
                <a:solidFill>
                  <a:schemeClr val="bg1"/>
                </a:solidFill>
                <a:effectLst/>
                <a:latin typeface="Arial Black"/>
                <a:cs typeface="Arial Black"/>
              </a:rPr>
              <a:t>aquí</a:t>
            </a:r>
            <a:r>
              <a:rPr lang="en-US" sz="2800" b="1" dirty="0">
                <a:ln>
                  <a:solidFill>
                    <a:schemeClr val="tx1">
                      <a:alpha val="41000"/>
                    </a:schemeClr>
                  </a:solidFill>
                </a:ln>
                <a:solidFill>
                  <a:schemeClr val="bg1"/>
                </a:solidFill>
                <a:effectLst/>
                <a:latin typeface="Arial Black"/>
                <a:cs typeface="Arial Black"/>
              </a:rPr>
              <a:t> y </a:t>
            </a:r>
            <a:r>
              <a:rPr lang="en-US" sz="2800" b="1" dirty="0" err="1">
                <a:ln>
                  <a:solidFill>
                    <a:schemeClr val="tx1">
                      <a:alpha val="41000"/>
                    </a:schemeClr>
                  </a:solidFill>
                </a:ln>
                <a:solidFill>
                  <a:schemeClr val="bg1"/>
                </a:solidFill>
                <a:effectLst/>
                <a:latin typeface="Arial Black"/>
                <a:cs typeface="Arial Black"/>
              </a:rPr>
              <a:t>otro</a:t>
            </a:r>
            <a:r>
              <a:rPr lang="en-US" sz="2800" b="1" dirty="0">
                <a:ln>
                  <a:solidFill>
                    <a:schemeClr val="tx1">
                      <a:alpha val="41000"/>
                    </a:schemeClr>
                  </a:solidFill>
                </a:ln>
                <a:solidFill>
                  <a:schemeClr val="bg1"/>
                </a:solidFill>
                <a:effectLst/>
                <a:latin typeface="Arial Black"/>
                <a:cs typeface="Arial Black"/>
              </a:rPr>
              <a:t> </a:t>
            </a:r>
            <a:r>
              <a:rPr lang="en-US" sz="2800" b="1" dirty="0" err="1">
                <a:ln>
                  <a:solidFill>
                    <a:schemeClr val="tx1">
                      <a:alpha val="41000"/>
                    </a:schemeClr>
                  </a:solidFill>
                </a:ln>
                <a:solidFill>
                  <a:schemeClr val="bg1"/>
                </a:solidFill>
                <a:effectLst/>
                <a:latin typeface="Arial Black"/>
                <a:cs typeface="Arial Black"/>
              </a:rPr>
              <a:t>allí</a:t>
            </a:r>
            <a:r>
              <a:rPr lang="en-US" sz="2800" b="1" dirty="0">
                <a:ln>
                  <a:solidFill>
                    <a:schemeClr val="tx1">
                      <a:alpha val="41000"/>
                    </a:schemeClr>
                  </a:solidFill>
                </a:ln>
                <a:solidFill>
                  <a:schemeClr val="bg1"/>
                </a:solidFill>
                <a:effectLst/>
                <a:latin typeface="Arial Black"/>
                <a:cs typeface="Arial Black"/>
              </a:rPr>
              <a:t> </a:t>
            </a:r>
            <a:r>
              <a:rPr lang="en-US" sz="2800" b="1" dirty="0" err="1">
                <a:ln>
                  <a:solidFill>
                    <a:schemeClr val="tx1">
                      <a:alpha val="41000"/>
                    </a:schemeClr>
                  </a:solidFill>
                </a:ln>
                <a:solidFill>
                  <a:schemeClr val="bg1"/>
                </a:solidFill>
                <a:effectLst/>
                <a:latin typeface="Arial Black"/>
                <a:cs typeface="Arial Black"/>
              </a:rPr>
              <a:t>como</a:t>
            </a:r>
            <a:r>
              <a:rPr lang="en-US" sz="2800" b="1" dirty="0">
                <a:ln>
                  <a:solidFill>
                    <a:schemeClr val="tx1">
                      <a:alpha val="41000"/>
                    </a:schemeClr>
                  </a:solidFill>
                </a:ln>
                <a:solidFill>
                  <a:schemeClr val="bg1"/>
                </a:solidFill>
                <a:effectLst/>
                <a:latin typeface="Arial Black"/>
                <a:cs typeface="Arial Black"/>
              </a:rPr>
              <a:t> </a:t>
            </a:r>
            <a:r>
              <a:rPr lang="en-US" sz="2800" b="1" dirty="0" err="1">
                <a:ln>
                  <a:solidFill>
                    <a:schemeClr val="tx1">
                      <a:alpha val="41000"/>
                    </a:schemeClr>
                  </a:solidFill>
                </a:ln>
                <a:solidFill>
                  <a:schemeClr val="bg1"/>
                </a:solidFill>
                <a:effectLst/>
                <a:latin typeface="Arial Black"/>
                <a:cs typeface="Arial Black"/>
              </a:rPr>
              <a:t>los</a:t>
            </a:r>
            <a:r>
              <a:rPr lang="en-US" sz="2800" b="1" dirty="0">
                <a:ln>
                  <a:solidFill>
                    <a:schemeClr val="tx1">
                      <a:alpha val="41000"/>
                    </a:schemeClr>
                  </a:solidFill>
                </a:ln>
                <a:solidFill>
                  <a:schemeClr val="bg1"/>
                </a:solidFill>
                <a:effectLst/>
                <a:latin typeface="Arial Black"/>
                <a:cs typeface="Arial Black"/>
              </a:rPr>
              <a:t> </a:t>
            </a:r>
            <a:r>
              <a:rPr lang="en-US" sz="2800" b="1" dirty="0" err="1">
                <a:ln>
                  <a:solidFill>
                    <a:schemeClr val="tx1">
                      <a:alpha val="41000"/>
                    </a:schemeClr>
                  </a:solidFill>
                </a:ln>
                <a:solidFill>
                  <a:schemeClr val="bg1"/>
                </a:solidFill>
                <a:effectLst/>
                <a:latin typeface="Arial Black"/>
                <a:cs typeface="Arial Black"/>
              </a:rPr>
              <a:t>únicos</a:t>
            </a:r>
            <a:r>
              <a:rPr lang="en-US" sz="2800" b="1" dirty="0">
                <a:ln>
                  <a:solidFill>
                    <a:schemeClr val="tx1">
                      <a:alpha val="41000"/>
                    </a:schemeClr>
                  </a:solidFill>
                </a:ln>
                <a:solidFill>
                  <a:schemeClr val="bg1"/>
                </a:solidFill>
                <a:effectLst/>
                <a:latin typeface="Arial Black"/>
                <a:cs typeface="Arial Black"/>
              </a:rPr>
              <a:t> </a:t>
            </a:r>
            <a:r>
              <a:rPr lang="en-US" sz="2800" b="1" dirty="0" err="1">
                <a:ln>
                  <a:solidFill>
                    <a:schemeClr val="tx1">
                      <a:alpha val="41000"/>
                    </a:schemeClr>
                  </a:solidFill>
                </a:ln>
                <a:solidFill>
                  <a:schemeClr val="bg1"/>
                </a:solidFill>
                <a:effectLst/>
                <a:latin typeface="Arial Black"/>
                <a:cs typeface="Arial Black"/>
              </a:rPr>
              <a:t>dignos</a:t>
            </a:r>
            <a:r>
              <a:rPr lang="en-US" sz="2800" b="1" dirty="0">
                <a:ln>
                  <a:solidFill>
                    <a:schemeClr val="tx1">
                      <a:alpha val="41000"/>
                    </a:schemeClr>
                  </a:solidFill>
                </a:ln>
                <a:solidFill>
                  <a:schemeClr val="bg1"/>
                </a:solidFill>
                <a:effectLst/>
                <a:latin typeface="Arial Black"/>
                <a:cs typeface="Arial Black"/>
              </a:rPr>
              <a:t> de que les sea </a:t>
            </a:r>
            <a:r>
              <a:rPr lang="en-US" sz="2800" b="1" dirty="0" err="1">
                <a:ln>
                  <a:solidFill>
                    <a:schemeClr val="tx1">
                      <a:alpha val="41000"/>
                    </a:schemeClr>
                  </a:solidFill>
                </a:ln>
                <a:solidFill>
                  <a:schemeClr val="bg1"/>
                </a:solidFill>
                <a:effectLst/>
                <a:latin typeface="Arial Black"/>
                <a:cs typeface="Arial Black"/>
              </a:rPr>
              <a:t>confiada</a:t>
            </a:r>
            <a:r>
              <a:rPr lang="en-US" sz="2800" b="1" dirty="0">
                <a:ln>
                  <a:solidFill>
                    <a:schemeClr val="tx1">
                      <a:alpha val="41000"/>
                    </a:schemeClr>
                  </a:solidFill>
                </a:ln>
                <a:solidFill>
                  <a:schemeClr val="bg1"/>
                </a:solidFill>
                <a:effectLst/>
                <a:latin typeface="Arial Black"/>
                <a:cs typeface="Arial Black"/>
              </a:rPr>
              <a:t> </a:t>
            </a:r>
            <a:r>
              <a:rPr lang="en-US" sz="2800" b="1" dirty="0" err="1">
                <a:ln>
                  <a:solidFill>
                    <a:schemeClr val="tx1">
                      <a:alpha val="41000"/>
                    </a:schemeClr>
                  </a:solidFill>
                </a:ln>
                <a:solidFill>
                  <a:schemeClr val="bg1"/>
                </a:solidFill>
                <a:effectLst/>
                <a:latin typeface="Arial Black"/>
                <a:cs typeface="Arial Black"/>
              </a:rPr>
              <a:t>su</a:t>
            </a:r>
            <a:r>
              <a:rPr lang="en-US" sz="2800" b="1" dirty="0">
                <a:ln>
                  <a:solidFill>
                    <a:schemeClr val="tx1">
                      <a:alpha val="41000"/>
                    </a:schemeClr>
                  </a:solidFill>
                </a:ln>
                <a:solidFill>
                  <a:schemeClr val="bg1"/>
                </a:solidFill>
                <a:effectLst/>
                <a:latin typeface="Arial Black"/>
                <a:cs typeface="Arial Black"/>
              </a:rPr>
              <a:t> </a:t>
            </a:r>
            <a:r>
              <a:rPr lang="en-US" sz="2800" b="1" dirty="0" err="1">
                <a:ln>
                  <a:solidFill>
                    <a:schemeClr val="tx1">
                      <a:alpha val="41000"/>
                    </a:schemeClr>
                  </a:solidFill>
                </a:ln>
                <a:solidFill>
                  <a:schemeClr val="bg1"/>
                </a:solidFill>
                <a:effectLst/>
                <a:latin typeface="Arial Black"/>
                <a:cs typeface="Arial Black"/>
              </a:rPr>
              <a:t>verdad</a:t>
            </a:r>
            <a:r>
              <a:rPr lang="en-US" sz="2800" b="1" dirty="0">
                <a:ln>
                  <a:solidFill>
                    <a:schemeClr val="tx1">
                      <a:alpha val="41000"/>
                    </a:schemeClr>
                  </a:solidFill>
                </a:ln>
                <a:solidFill>
                  <a:schemeClr val="bg1"/>
                </a:solidFill>
                <a:effectLst/>
                <a:latin typeface="Arial Black"/>
                <a:cs typeface="Arial Black"/>
              </a:rPr>
              <a:t>. No da a un hombre </a:t>
            </a:r>
            <a:r>
              <a:rPr lang="en-US" sz="2800" b="1" dirty="0" err="1">
                <a:ln>
                  <a:solidFill>
                    <a:schemeClr val="tx1">
                      <a:alpha val="41000"/>
                    </a:schemeClr>
                  </a:solidFill>
                </a:ln>
                <a:solidFill>
                  <a:schemeClr val="bg1"/>
                </a:solidFill>
                <a:effectLst/>
                <a:latin typeface="Arial Black"/>
                <a:cs typeface="Arial Black"/>
              </a:rPr>
              <a:t>una</a:t>
            </a:r>
            <a:r>
              <a:rPr lang="en-US" sz="2800" b="1" dirty="0">
                <a:ln>
                  <a:solidFill>
                    <a:schemeClr val="tx1">
                      <a:alpha val="41000"/>
                    </a:schemeClr>
                  </a:solidFill>
                </a:ln>
                <a:solidFill>
                  <a:schemeClr val="bg1"/>
                </a:solidFill>
                <a:effectLst/>
                <a:latin typeface="Arial Black"/>
                <a:cs typeface="Arial Black"/>
              </a:rPr>
              <a:t> </a:t>
            </a:r>
            <a:r>
              <a:rPr lang="en-US" sz="2800" b="1" dirty="0" err="1">
                <a:ln>
                  <a:solidFill>
                    <a:schemeClr val="tx1">
                      <a:alpha val="41000"/>
                    </a:schemeClr>
                  </a:solidFill>
                </a:ln>
                <a:solidFill>
                  <a:schemeClr val="bg1"/>
                </a:solidFill>
                <a:effectLst/>
                <a:latin typeface="Arial Black"/>
                <a:cs typeface="Arial Black"/>
              </a:rPr>
              <a:t>nueva</a:t>
            </a:r>
            <a:r>
              <a:rPr lang="en-US" sz="2800" b="1" dirty="0">
                <a:ln>
                  <a:solidFill>
                    <a:schemeClr val="tx1">
                      <a:alpha val="41000"/>
                    </a:schemeClr>
                  </a:solidFill>
                </a:ln>
                <a:solidFill>
                  <a:schemeClr val="bg1"/>
                </a:solidFill>
                <a:effectLst/>
                <a:latin typeface="Arial Black"/>
                <a:cs typeface="Arial Black"/>
              </a:rPr>
              <a:t> luz </a:t>
            </a:r>
            <a:r>
              <a:rPr lang="en-US" sz="2800" b="1" dirty="0" err="1">
                <a:ln>
                  <a:solidFill>
                    <a:schemeClr val="tx1">
                      <a:alpha val="41000"/>
                    </a:schemeClr>
                  </a:solidFill>
                </a:ln>
                <a:solidFill>
                  <a:schemeClr val="bg1"/>
                </a:solidFill>
                <a:effectLst/>
                <a:latin typeface="Arial Black"/>
                <a:cs typeface="Arial Black"/>
              </a:rPr>
              <a:t>contraria</a:t>
            </a:r>
            <a:r>
              <a:rPr lang="en-US" sz="2800" b="1" dirty="0">
                <a:ln>
                  <a:solidFill>
                    <a:schemeClr val="tx1">
                      <a:alpha val="41000"/>
                    </a:schemeClr>
                  </a:solidFill>
                </a:ln>
                <a:solidFill>
                  <a:schemeClr val="bg1"/>
                </a:solidFill>
                <a:effectLst/>
                <a:latin typeface="Arial Black"/>
                <a:cs typeface="Arial Black"/>
              </a:rPr>
              <a:t> a la </a:t>
            </a:r>
            <a:r>
              <a:rPr lang="en-US" sz="2800" b="1" dirty="0" err="1">
                <a:ln>
                  <a:solidFill>
                    <a:schemeClr val="tx1">
                      <a:alpha val="41000"/>
                    </a:schemeClr>
                  </a:solidFill>
                </a:ln>
                <a:solidFill>
                  <a:schemeClr val="bg1"/>
                </a:solidFill>
                <a:effectLst/>
                <a:latin typeface="Arial Black"/>
                <a:cs typeface="Arial Black"/>
              </a:rPr>
              <a:t>fe</a:t>
            </a:r>
            <a:r>
              <a:rPr lang="en-US" sz="2800" b="1" dirty="0">
                <a:ln>
                  <a:solidFill>
                    <a:schemeClr val="tx1">
                      <a:alpha val="41000"/>
                    </a:schemeClr>
                  </a:solidFill>
                </a:ln>
                <a:solidFill>
                  <a:schemeClr val="bg1"/>
                </a:solidFill>
                <a:effectLst/>
                <a:latin typeface="Arial Black"/>
                <a:cs typeface="Arial Black"/>
              </a:rPr>
              <a:t> </a:t>
            </a:r>
            <a:r>
              <a:rPr lang="en-US" sz="2800" b="1" dirty="0" err="1">
                <a:ln>
                  <a:solidFill>
                    <a:schemeClr val="tx1">
                      <a:alpha val="41000"/>
                    </a:schemeClr>
                  </a:solidFill>
                </a:ln>
                <a:solidFill>
                  <a:schemeClr val="bg1"/>
                </a:solidFill>
                <a:effectLst/>
                <a:latin typeface="Arial Black"/>
                <a:cs typeface="Arial Black"/>
              </a:rPr>
              <a:t>establecida</a:t>
            </a:r>
            <a:r>
              <a:rPr lang="en-US" sz="2800" b="1" dirty="0">
                <a:ln>
                  <a:solidFill>
                    <a:schemeClr val="tx1">
                      <a:alpha val="41000"/>
                    </a:schemeClr>
                  </a:solidFill>
                </a:ln>
                <a:solidFill>
                  <a:schemeClr val="bg1"/>
                </a:solidFill>
                <a:effectLst/>
                <a:latin typeface="Arial Black"/>
                <a:cs typeface="Arial Black"/>
              </a:rPr>
              <a:t> del </a:t>
            </a:r>
            <a:r>
              <a:rPr lang="en-US" sz="2800" b="1" dirty="0" err="1">
                <a:ln>
                  <a:solidFill>
                    <a:schemeClr val="tx1">
                      <a:alpha val="41000"/>
                    </a:schemeClr>
                  </a:solidFill>
                </a:ln>
                <a:solidFill>
                  <a:schemeClr val="bg1"/>
                </a:solidFill>
                <a:effectLst/>
                <a:latin typeface="Arial Black"/>
                <a:cs typeface="Arial Black"/>
              </a:rPr>
              <a:t>cuerpo</a:t>
            </a:r>
            <a:r>
              <a:rPr lang="en-US" sz="2800" b="1" dirty="0">
                <a:ln>
                  <a:solidFill>
                    <a:schemeClr val="tx1">
                      <a:alpha val="41000"/>
                    </a:schemeClr>
                  </a:solidFill>
                </a:ln>
                <a:solidFill>
                  <a:schemeClr val="bg1"/>
                </a:solidFill>
                <a:effectLst/>
                <a:latin typeface="Arial Black"/>
                <a:cs typeface="Arial Black"/>
              </a:rPr>
              <a:t>. </a:t>
            </a:r>
            <a:r>
              <a:rPr lang="en-US" sz="2800" b="1" dirty="0" err="1">
                <a:ln>
                  <a:solidFill>
                    <a:schemeClr val="tx1">
                      <a:alpha val="41000"/>
                    </a:schemeClr>
                  </a:solidFill>
                </a:ln>
                <a:solidFill>
                  <a:schemeClr val="bg1"/>
                </a:solidFill>
                <a:effectLst/>
                <a:latin typeface="Arial Black"/>
                <a:cs typeface="Arial Black"/>
              </a:rPr>
              <a:t>En</a:t>
            </a:r>
            <a:r>
              <a:rPr lang="en-US" sz="2800" b="1" dirty="0">
                <a:ln>
                  <a:solidFill>
                    <a:schemeClr val="tx1">
                      <a:alpha val="41000"/>
                    </a:schemeClr>
                  </a:solidFill>
                </a:ln>
                <a:solidFill>
                  <a:schemeClr val="bg1"/>
                </a:solidFill>
                <a:effectLst/>
                <a:latin typeface="Arial Black"/>
                <a:cs typeface="Arial Black"/>
              </a:rPr>
              <a:t> </a:t>
            </a:r>
            <a:r>
              <a:rPr lang="en-US" sz="2800" b="1" dirty="0" err="1">
                <a:ln>
                  <a:solidFill>
                    <a:schemeClr val="tx1">
                      <a:alpha val="41000"/>
                    </a:schemeClr>
                  </a:solidFill>
                </a:ln>
                <a:solidFill>
                  <a:schemeClr val="bg1"/>
                </a:solidFill>
                <a:effectLst/>
                <a:latin typeface="Arial Black"/>
                <a:cs typeface="Arial Black"/>
              </a:rPr>
              <a:t>todas</a:t>
            </a:r>
            <a:r>
              <a:rPr lang="en-US" sz="2800" b="1" dirty="0">
                <a:ln>
                  <a:solidFill>
                    <a:schemeClr val="tx1">
                      <a:alpha val="41000"/>
                    </a:schemeClr>
                  </a:solidFill>
                </a:ln>
                <a:solidFill>
                  <a:schemeClr val="bg1"/>
                </a:solidFill>
                <a:effectLst/>
                <a:latin typeface="Arial Black"/>
                <a:cs typeface="Arial Black"/>
              </a:rPr>
              <a:t> las </a:t>
            </a:r>
            <a:r>
              <a:rPr lang="en-US" sz="2800" b="1" dirty="0" err="1">
                <a:ln>
                  <a:solidFill>
                    <a:schemeClr val="tx1">
                      <a:alpha val="41000"/>
                    </a:schemeClr>
                  </a:solidFill>
                </a:ln>
                <a:solidFill>
                  <a:schemeClr val="bg1"/>
                </a:solidFill>
                <a:effectLst/>
                <a:latin typeface="Arial Black"/>
                <a:cs typeface="Arial Black"/>
              </a:rPr>
              <a:t>reformas</a:t>
            </a:r>
            <a:r>
              <a:rPr lang="en-US" sz="2800" b="1" dirty="0">
                <a:ln>
                  <a:solidFill>
                    <a:schemeClr val="tx1">
                      <a:alpha val="41000"/>
                    </a:schemeClr>
                  </a:solidFill>
                </a:ln>
                <a:solidFill>
                  <a:schemeClr val="bg1"/>
                </a:solidFill>
                <a:effectLst/>
                <a:latin typeface="Arial Black"/>
                <a:cs typeface="Arial Black"/>
              </a:rPr>
              <a:t> se </a:t>
            </a:r>
            <a:r>
              <a:rPr lang="en-US" sz="2800" b="1" dirty="0" err="1">
                <a:ln>
                  <a:solidFill>
                    <a:schemeClr val="tx1">
                      <a:alpha val="41000"/>
                    </a:schemeClr>
                  </a:solidFill>
                </a:ln>
                <a:solidFill>
                  <a:schemeClr val="bg1"/>
                </a:solidFill>
                <a:effectLst/>
                <a:latin typeface="Arial Black"/>
                <a:cs typeface="Arial Black"/>
              </a:rPr>
              <a:t>han</a:t>
            </a:r>
            <a:r>
              <a:rPr lang="en-US" sz="2800" b="1" dirty="0">
                <a:ln>
                  <a:solidFill>
                    <a:schemeClr val="tx1">
                      <a:alpha val="41000"/>
                    </a:schemeClr>
                  </a:solidFill>
                </a:ln>
                <a:solidFill>
                  <a:schemeClr val="bg1"/>
                </a:solidFill>
                <a:effectLst/>
                <a:latin typeface="Arial Black"/>
                <a:cs typeface="Arial Black"/>
              </a:rPr>
              <a:t> </a:t>
            </a:r>
            <a:r>
              <a:rPr lang="en-US" sz="2800" b="1" dirty="0" err="1">
                <a:ln>
                  <a:solidFill>
                    <a:schemeClr val="tx1">
                      <a:alpha val="41000"/>
                    </a:schemeClr>
                  </a:solidFill>
                </a:ln>
                <a:solidFill>
                  <a:schemeClr val="bg1"/>
                </a:solidFill>
                <a:effectLst/>
                <a:latin typeface="Arial Black"/>
                <a:cs typeface="Arial Black"/>
              </a:rPr>
              <a:t>levantado</a:t>
            </a:r>
            <a:r>
              <a:rPr lang="en-US" sz="2800" b="1" dirty="0">
                <a:ln>
                  <a:solidFill>
                    <a:schemeClr val="tx1">
                      <a:alpha val="41000"/>
                    </a:schemeClr>
                  </a:solidFill>
                </a:ln>
                <a:solidFill>
                  <a:schemeClr val="bg1"/>
                </a:solidFill>
                <a:effectLst/>
                <a:latin typeface="Arial Black"/>
                <a:cs typeface="Arial Black"/>
              </a:rPr>
              <a:t> hombres que </a:t>
            </a:r>
            <a:r>
              <a:rPr lang="en-US" sz="2800" b="1" dirty="0" err="1">
                <a:ln>
                  <a:solidFill>
                    <a:schemeClr val="tx1">
                      <a:alpha val="41000"/>
                    </a:schemeClr>
                  </a:solidFill>
                </a:ln>
                <a:solidFill>
                  <a:schemeClr val="bg1"/>
                </a:solidFill>
                <a:effectLst/>
                <a:latin typeface="Arial Black"/>
                <a:cs typeface="Arial Black"/>
              </a:rPr>
              <a:t>aseveraban</a:t>
            </a:r>
            <a:r>
              <a:rPr lang="en-US" sz="2800" b="1" dirty="0">
                <a:ln>
                  <a:solidFill>
                    <a:schemeClr val="tx1">
                      <a:alpha val="41000"/>
                    </a:schemeClr>
                  </a:solidFill>
                </a:ln>
                <a:solidFill>
                  <a:schemeClr val="bg1"/>
                </a:solidFill>
                <a:effectLst/>
                <a:latin typeface="Arial Black"/>
                <a:cs typeface="Arial Black"/>
              </a:rPr>
              <a:t> </a:t>
            </a:r>
            <a:r>
              <a:rPr lang="en-US" sz="2800" b="1" dirty="0" err="1">
                <a:ln>
                  <a:solidFill>
                    <a:schemeClr val="tx1">
                      <a:alpha val="41000"/>
                    </a:schemeClr>
                  </a:solidFill>
                </a:ln>
                <a:solidFill>
                  <a:schemeClr val="bg1"/>
                </a:solidFill>
                <a:effectLst/>
                <a:latin typeface="Arial Black"/>
                <a:cs typeface="Arial Black"/>
              </a:rPr>
              <a:t>esto</a:t>
            </a:r>
            <a:r>
              <a:rPr lang="en-US" sz="2800" b="1" dirty="0">
                <a:ln>
                  <a:solidFill>
                    <a:schemeClr val="tx1">
                      <a:alpha val="41000"/>
                    </a:schemeClr>
                  </a:solidFill>
                </a:ln>
                <a:solidFill>
                  <a:schemeClr val="bg1"/>
                </a:solidFill>
                <a:effectLst/>
                <a:latin typeface="Arial Black"/>
                <a:cs typeface="Arial Black"/>
              </a:rPr>
              <a:t>. Pablo </a:t>
            </a:r>
            <a:r>
              <a:rPr lang="en-US" sz="2800" b="1" dirty="0" err="1">
                <a:ln>
                  <a:solidFill>
                    <a:schemeClr val="tx1">
                      <a:alpha val="41000"/>
                    </a:schemeClr>
                  </a:solidFill>
                </a:ln>
                <a:solidFill>
                  <a:schemeClr val="bg1"/>
                </a:solidFill>
                <a:effectLst/>
                <a:latin typeface="Arial Black"/>
                <a:cs typeface="Arial Black"/>
              </a:rPr>
              <a:t>amonestó</a:t>
            </a:r>
            <a:r>
              <a:rPr lang="en-US" sz="2800" b="1" dirty="0">
                <a:ln>
                  <a:solidFill>
                    <a:schemeClr val="tx1">
                      <a:alpha val="41000"/>
                    </a:schemeClr>
                  </a:solidFill>
                </a:ln>
                <a:solidFill>
                  <a:schemeClr val="bg1"/>
                </a:solidFill>
                <a:effectLst/>
                <a:latin typeface="Arial Black"/>
                <a:cs typeface="Arial Black"/>
              </a:rPr>
              <a:t> a la </a:t>
            </a:r>
            <a:r>
              <a:rPr lang="en-US" sz="2800" b="1" dirty="0" err="1">
                <a:ln>
                  <a:solidFill>
                    <a:schemeClr val="tx1">
                      <a:alpha val="41000"/>
                    </a:schemeClr>
                  </a:solidFill>
                </a:ln>
                <a:solidFill>
                  <a:schemeClr val="bg1"/>
                </a:solidFill>
                <a:effectLst/>
                <a:latin typeface="Arial Black"/>
                <a:cs typeface="Arial Black"/>
              </a:rPr>
              <a:t>iglesia</a:t>
            </a:r>
            <a:r>
              <a:rPr lang="en-US" sz="2800" b="1" dirty="0">
                <a:ln>
                  <a:solidFill>
                    <a:schemeClr val="tx1">
                      <a:alpha val="41000"/>
                    </a:schemeClr>
                  </a:solidFill>
                </a:ln>
                <a:solidFill>
                  <a:schemeClr val="bg1"/>
                </a:solidFill>
                <a:effectLst/>
                <a:latin typeface="Arial Black"/>
                <a:cs typeface="Arial Black"/>
              </a:rPr>
              <a:t> de </a:t>
            </a:r>
            <a:r>
              <a:rPr lang="en-US" sz="2800" b="1" dirty="0" err="1">
                <a:ln>
                  <a:solidFill>
                    <a:schemeClr val="tx1">
                      <a:alpha val="41000"/>
                    </a:schemeClr>
                  </a:solidFill>
                </a:ln>
                <a:solidFill>
                  <a:schemeClr val="bg1"/>
                </a:solidFill>
                <a:effectLst/>
                <a:latin typeface="Arial Black"/>
                <a:cs typeface="Arial Black"/>
              </a:rPr>
              <a:t>su</a:t>
            </a:r>
            <a:r>
              <a:rPr lang="en-US" sz="2800" b="1" dirty="0">
                <a:ln>
                  <a:solidFill>
                    <a:schemeClr val="tx1">
                      <a:alpha val="41000"/>
                    </a:schemeClr>
                  </a:solidFill>
                </a:ln>
                <a:solidFill>
                  <a:schemeClr val="bg1"/>
                </a:solidFill>
                <a:effectLst/>
                <a:latin typeface="Arial Black"/>
                <a:cs typeface="Arial Black"/>
              </a:rPr>
              <a:t> </a:t>
            </a:r>
            <a:r>
              <a:rPr lang="en-US" sz="2800" b="1" dirty="0" err="1">
                <a:ln>
                  <a:solidFill>
                    <a:schemeClr val="tx1">
                      <a:alpha val="41000"/>
                    </a:schemeClr>
                  </a:solidFill>
                </a:ln>
                <a:solidFill>
                  <a:schemeClr val="bg1"/>
                </a:solidFill>
                <a:effectLst/>
                <a:latin typeface="Arial Black"/>
                <a:cs typeface="Arial Black"/>
              </a:rPr>
              <a:t>tiempo</a:t>
            </a:r>
            <a:r>
              <a:rPr lang="en-US" sz="2800" b="1" dirty="0">
                <a:ln>
                  <a:solidFill>
                    <a:schemeClr val="tx1">
                      <a:alpha val="41000"/>
                    </a:schemeClr>
                  </a:solidFill>
                </a:ln>
                <a:solidFill>
                  <a:schemeClr val="bg1"/>
                </a:solidFill>
                <a:effectLst/>
                <a:latin typeface="Arial Black"/>
                <a:cs typeface="Arial Black"/>
              </a:rPr>
              <a:t>…</a:t>
            </a:r>
          </a:p>
        </p:txBody>
      </p:sp>
    </p:spTree>
    <p:extLst>
      <p:ext uri="{BB962C8B-B14F-4D97-AF65-F5344CB8AC3E}">
        <p14:creationId xmlns:p14="http://schemas.microsoft.com/office/powerpoint/2010/main" val="122554018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8BBB5803-E076-6146-8625-DA04B3E79E32}"/>
              </a:ext>
            </a:extLst>
          </p:cNvPr>
          <p:cNvSpPr/>
          <p:nvPr/>
        </p:nvSpPr>
        <p:spPr>
          <a:xfrm>
            <a:off x="228600" y="1600200"/>
            <a:ext cx="7772400" cy="5016757"/>
          </a:xfrm>
          <a:prstGeom prst="rect">
            <a:avLst/>
          </a:prstGeom>
          <a:effectLst>
            <a:outerShdw blurRad="50800" dist="50800" dir="5400000" algn="ctr" rotWithShape="0">
              <a:srgbClr val="000000">
                <a:alpha val="82000"/>
              </a:srgbClr>
            </a:outerShdw>
          </a:effectLst>
        </p:spPr>
        <p:txBody>
          <a:bodyPr wrap="square">
            <a:spAutoFit/>
          </a:bodyPr>
          <a:lstStyle/>
          <a:p>
            <a:r>
              <a:rPr lang="en-US" sz="3200" b="1" dirty="0">
                <a:ln>
                  <a:solidFill>
                    <a:schemeClr val="tx1">
                      <a:alpha val="42000"/>
                    </a:schemeClr>
                  </a:solidFill>
                </a:ln>
                <a:solidFill>
                  <a:schemeClr val="bg1"/>
                </a:solidFill>
                <a:latin typeface="Arial Black"/>
                <a:cs typeface="Arial Black"/>
              </a:rPr>
              <a:t>“…Y de </a:t>
            </a:r>
            <a:r>
              <a:rPr lang="en-US" sz="3200" b="1" dirty="0" err="1">
                <a:ln>
                  <a:solidFill>
                    <a:schemeClr val="tx1">
                      <a:alpha val="42000"/>
                    </a:schemeClr>
                  </a:solidFill>
                </a:ln>
                <a:solidFill>
                  <a:schemeClr val="bg1"/>
                </a:solidFill>
                <a:latin typeface="Arial Black"/>
                <a:cs typeface="Arial Black"/>
              </a:rPr>
              <a:t>vosotros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mismos</a:t>
            </a:r>
            <a:r>
              <a:rPr lang="en-US" sz="3200" b="1" dirty="0">
                <a:ln>
                  <a:solidFill>
                    <a:schemeClr val="tx1">
                      <a:alpha val="42000"/>
                    </a:schemeClr>
                  </a:solidFill>
                </a:ln>
                <a:solidFill>
                  <a:schemeClr val="bg1"/>
                </a:solidFill>
                <a:latin typeface="Arial Black"/>
                <a:cs typeface="Arial Black"/>
              </a:rPr>
              <a:t> se </a:t>
            </a:r>
            <a:r>
              <a:rPr lang="en-US" sz="3200" b="1" dirty="0" err="1">
                <a:ln>
                  <a:solidFill>
                    <a:schemeClr val="tx1">
                      <a:alpha val="42000"/>
                    </a:schemeClr>
                  </a:solidFill>
                </a:ln>
                <a:solidFill>
                  <a:schemeClr val="bg1"/>
                </a:solidFill>
                <a:latin typeface="Arial Black"/>
                <a:cs typeface="Arial Black"/>
              </a:rPr>
              <a:t>levantarán</a:t>
            </a:r>
            <a:r>
              <a:rPr lang="en-US" sz="3200" b="1" dirty="0">
                <a:ln>
                  <a:solidFill>
                    <a:schemeClr val="tx1">
                      <a:alpha val="42000"/>
                    </a:schemeClr>
                  </a:solidFill>
                </a:ln>
                <a:solidFill>
                  <a:schemeClr val="bg1"/>
                </a:solidFill>
                <a:latin typeface="Arial Black"/>
                <a:cs typeface="Arial Black"/>
              </a:rPr>
              <a:t> hombres que </a:t>
            </a:r>
            <a:r>
              <a:rPr lang="en-US" sz="3200" b="1" dirty="0" err="1">
                <a:ln>
                  <a:solidFill>
                    <a:schemeClr val="tx1">
                      <a:alpha val="42000"/>
                    </a:schemeClr>
                  </a:solidFill>
                </a:ln>
                <a:solidFill>
                  <a:schemeClr val="bg1"/>
                </a:solidFill>
                <a:latin typeface="Arial Black"/>
                <a:cs typeface="Arial Black"/>
              </a:rPr>
              <a:t>hablen</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cosas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perversas</a:t>
            </a:r>
            <a:r>
              <a:rPr lang="en-US" sz="3200" b="1" dirty="0">
                <a:ln>
                  <a:solidFill>
                    <a:schemeClr val="tx1">
                      <a:alpha val="42000"/>
                    </a:schemeClr>
                  </a:solidFill>
                </a:ln>
                <a:solidFill>
                  <a:schemeClr val="bg1"/>
                </a:solidFill>
                <a:latin typeface="Arial Black"/>
                <a:cs typeface="Arial Black"/>
              </a:rPr>
              <a:t>, para </a:t>
            </a:r>
            <a:r>
              <a:rPr lang="en-US" sz="3200" b="1" dirty="0" err="1">
                <a:ln>
                  <a:solidFill>
                    <a:schemeClr val="tx1">
                      <a:alpha val="42000"/>
                    </a:schemeClr>
                  </a:solidFill>
                </a:ln>
                <a:solidFill>
                  <a:schemeClr val="bg1"/>
                </a:solidFill>
                <a:latin typeface="Arial Black"/>
                <a:cs typeface="Arial Black"/>
              </a:rPr>
              <a:t>llevar</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discípulos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tras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sí</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Hechos</a:t>
            </a:r>
            <a:r>
              <a:rPr lang="en-US" sz="3200" b="1" dirty="0">
                <a:ln>
                  <a:solidFill>
                    <a:schemeClr val="tx1">
                      <a:alpha val="42000"/>
                    </a:schemeClr>
                  </a:solidFill>
                </a:ln>
                <a:solidFill>
                  <a:schemeClr val="bg1"/>
                </a:solidFill>
                <a:latin typeface="Arial Black"/>
                <a:cs typeface="Arial Black"/>
              </a:rPr>
              <a:t> 20:30. El mayor </a:t>
            </a:r>
            <a:r>
              <a:rPr lang="en-US" sz="3200" b="1" dirty="0" err="1">
                <a:ln>
                  <a:solidFill>
                    <a:schemeClr val="tx1">
                      <a:alpha val="42000"/>
                    </a:schemeClr>
                  </a:solidFill>
                </a:ln>
                <a:solidFill>
                  <a:schemeClr val="bg1"/>
                </a:solidFill>
                <a:latin typeface="Arial Black"/>
                <a:cs typeface="Arial Black"/>
              </a:rPr>
              <a:t>daño</a:t>
            </a:r>
            <a:r>
              <a:rPr lang="en-US" sz="3200" b="1" dirty="0">
                <a:ln>
                  <a:solidFill>
                    <a:schemeClr val="tx1">
                      <a:alpha val="42000"/>
                    </a:schemeClr>
                  </a:solidFill>
                </a:ln>
                <a:solidFill>
                  <a:schemeClr val="bg1"/>
                </a:solidFill>
                <a:latin typeface="Arial Black"/>
                <a:cs typeface="Arial Black"/>
              </a:rPr>
              <a:t> que </a:t>
            </a:r>
            <a:r>
              <a:rPr lang="en-US" sz="3200" b="1" dirty="0" err="1">
                <a:ln>
                  <a:solidFill>
                    <a:schemeClr val="tx1">
                      <a:alpha val="42000"/>
                    </a:schemeClr>
                  </a:solidFill>
                </a:ln>
                <a:solidFill>
                  <a:schemeClr val="bg1"/>
                </a:solidFill>
                <a:latin typeface="Arial Black"/>
                <a:cs typeface="Arial Black"/>
              </a:rPr>
              <a:t>pueda</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recibir</a:t>
            </a:r>
            <a:r>
              <a:rPr lang="en-US" sz="3200" b="1" dirty="0">
                <a:ln>
                  <a:solidFill>
                    <a:schemeClr val="tx1">
                      <a:alpha val="42000"/>
                    </a:schemeClr>
                  </a:solidFill>
                </a:ln>
                <a:solidFill>
                  <a:schemeClr val="bg1"/>
                </a:solidFill>
                <a:latin typeface="Arial Black"/>
                <a:cs typeface="Arial Black"/>
              </a:rPr>
              <a:t> el pueblo de Dios </a:t>
            </a:r>
            <a:r>
              <a:rPr lang="en-US" sz="3200" b="1" dirty="0" err="1">
                <a:ln>
                  <a:solidFill>
                    <a:schemeClr val="tx1">
                      <a:alpha val="42000"/>
                    </a:schemeClr>
                  </a:solidFill>
                </a:ln>
                <a:solidFill>
                  <a:schemeClr val="bg1"/>
                </a:solidFill>
                <a:latin typeface="Arial Black"/>
                <a:cs typeface="Arial Black"/>
              </a:rPr>
              <a:t>proviene</a:t>
            </a:r>
            <a:r>
              <a:rPr lang="en-US" sz="3200" b="1" dirty="0">
                <a:ln>
                  <a:solidFill>
                    <a:schemeClr val="tx1">
                      <a:alpha val="42000"/>
                    </a:schemeClr>
                  </a:solidFill>
                </a:ln>
                <a:solidFill>
                  <a:schemeClr val="bg1"/>
                </a:solidFill>
                <a:latin typeface="Arial Black"/>
                <a:cs typeface="Arial Black"/>
              </a:rPr>
              <a:t> de </a:t>
            </a:r>
            <a:r>
              <a:rPr lang="en-US" sz="3200" b="1" dirty="0" err="1">
                <a:ln>
                  <a:solidFill>
                    <a:schemeClr val="tx1">
                      <a:alpha val="42000"/>
                    </a:schemeClr>
                  </a:solidFill>
                </a:ln>
                <a:solidFill>
                  <a:schemeClr val="bg1"/>
                </a:solidFill>
                <a:latin typeface="Arial Black"/>
                <a:cs typeface="Arial Black"/>
              </a:rPr>
              <a:t>aquellos</a:t>
            </a:r>
            <a:r>
              <a:rPr lang="en-US" sz="3200" b="1" dirty="0">
                <a:ln>
                  <a:solidFill>
                    <a:schemeClr val="tx1">
                      <a:alpha val="42000"/>
                    </a:schemeClr>
                  </a:solidFill>
                </a:ln>
                <a:solidFill>
                  <a:schemeClr val="bg1"/>
                </a:solidFill>
                <a:latin typeface="Arial Black"/>
                <a:cs typeface="Arial Black"/>
              </a:rPr>
              <a:t> que </a:t>
            </a:r>
            <a:r>
              <a:rPr lang="en-US" sz="3200" b="1" dirty="0" err="1">
                <a:ln>
                  <a:solidFill>
                    <a:schemeClr val="tx1">
                      <a:alpha val="42000"/>
                    </a:schemeClr>
                  </a:solidFill>
                </a:ln>
                <a:solidFill>
                  <a:schemeClr val="bg1"/>
                </a:solidFill>
                <a:latin typeface="Arial Black"/>
                <a:cs typeface="Arial Black"/>
              </a:rPr>
              <a:t>salen</a:t>
            </a:r>
            <a:r>
              <a:rPr lang="en-US" sz="3200" b="1" dirty="0">
                <a:ln>
                  <a:solidFill>
                    <a:schemeClr val="tx1">
                      <a:alpha val="42000"/>
                    </a:schemeClr>
                  </a:solidFill>
                </a:ln>
                <a:solidFill>
                  <a:schemeClr val="bg1"/>
                </a:solidFill>
                <a:latin typeface="Arial Black"/>
                <a:cs typeface="Arial Black"/>
              </a:rPr>
              <a:t> de </a:t>
            </a:r>
            <a:r>
              <a:rPr lang="en-US" sz="3200" b="1" dirty="0" err="1">
                <a:ln>
                  <a:solidFill>
                    <a:schemeClr val="tx1">
                      <a:alpha val="42000"/>
                    </a:schemeClr>
                  </a:solidFill>
                </a:ln>
                <a:solidFill>
                  <a:schemeClr val="bg1"/>
                </a:solidFill>
                <a:latin typeface="Arial Black"/>
                <a:cs typeface="Arial Black"/>
              </a:rPr>
              <a:t>él</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hablando</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cosas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perversas</a:t>
            </a:r>
            <a:r>
              <a:rPr lang="en-US" sz="3200" b="1" dirty="0">
                <a:ln>
                  <a:solidFill>
                    <a:schemeClr val="tx1">
                      <a:alpha val="42000"/>
                    </a:schemeClr>
                  </a:solidFill>
                </a:ln>
                <a:solidFill>
                  <a:schemeClr val="bg1"/>
                </a:solidFill>
                <a:latin typeface="Arial Black"/>
                <a:cs typeface="Arial Black"/>
              </a:rPr>
              <a:t>. Por </a:t>
            </a:r>
            <a:r>
              <a:rPr lang="en-US" sz="3200" b="1" dirty="0" err="1">
                <a:ln>
                  <a:solidFill>
                    <a:schemeClr val="tx1">
                      <a:alpha val="42000"/>
                    </a:schemeClr>
                  </a:solidFill>
                </a:ln>
                <a:solidFill>
                  <a:schemeClr val="bg1"/>
                </a:solidFill>
                <a:latin typeface="Arial Black"/>
                <a:cs typeface="Arial Black"/>
              </a:rPr>
              <a:t>su</a:t>
            </a:r>
            <a:r>
              <a:rPr lang="en-US" sz="3200" b="1" dirty="0">
                <a:ln>
                  <a:solidFill>
                    <a:schemeClr val="tx1">
                      <a:alpha val="42000"/>
                    </a:schemeClr>
                  </a:solidFill>
                </a:ln>
                <a:solidFill>
                  <a:schemeClr val="bg1"/>
                </a:solidFill>
                <a:latin typeface="Arial Black"/>
                <a:cs typeface="Arial Black"/>
              </a:rPr>
              <a:t> medio </a:t>
            </a:r>
            <a:r>
              <a:rPr lang="en-US" sz="3200" b="1" dirty="0" err="1">
                <a:ln>
                  <a:solidFill>
                    <a:schemeClr val="tx1">
                      <a:alpha val="42000"/>
                    </a:schemeClr>
                  </a:solidFill>
                </a:ln>
                <a:solidFill>
                  <a:schemeClr val="bg1"/>
                </a:solidFill>
                <a:latin typeface="Arial Black"/>
                <a:cs typeface="Arial Black"/>
              </a:rPr>
              <a:t>queda</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vilipendiado</a:t>
            </a:r>
            <a:r>
              <a:rPr lang="en-US" sz="3200" b="1" dirty="0">
                <a:ln>
                  <a:solidFill>
                    <a:schemeClr val="tx1">
                      <a:alpha val="42000"/>
                    </a:schemeClr>
                  </a:solidFill>
                </a:ln>
                <a:solidFill>
                  <a:schemeClr val="bg1"/>
                </a:solidFill>
                <a:latin typeface="Arial Black"/>
                <a:cs typeface="Arial Black"/>
              </a:rPr>
              <a:t> el </a:t>
            </a:r>
            <a:r>
              <a:rPr lang="en-US" sz="3200" b="1" dirty="0" err="1">
                <a:ln>
                  <a:solidFill>
                    <a:schemeClr val="tx1">
                      <a:alpha val="42000"/>
                    </a:schemeClr>
                  </a:solidFill>
                </a:ln>
                <a:solidFill>
                  <a:schemeClr val="bg1"/>
                </a:solidFill>
                <a:latin typeface="Arial Black"/>
                <a:cs typeface="Arial Black"/>
              </a:rPr>
              <a:t>camino</a:t>
            </a:r>
            <a:r>
              <a:rPr lang="en-US" sz="3200" b="1" dirty="0">
                <a:ln>
                  <a:solidFill>
                    <a:schemeClr val="tx1">
                      <a:alpha val="42000"/>
                    </a:schemeClr>
                  </a:solidFill>
                </a:ln>
                <a:solidFill>
                  <a:schemeClr val="bg1"/>
                </a:solidFill>
                <a:latin typeface="Arial Black"/>
                <a:cs typeface="Arial Black"/>
              </a:rPr>
              <a:t> de la </a:t>
            </a:r>
            <a:r>
              <a:rPr lang="en-US" sz="3200" b="1" dirty="0" err="1">
                <a:ln>
                  <a:solidFill>
                    <a:schemeClr val="tx1">
                      <a:alpha val="42000"/>
                    </a:schemeClr>
                  </a:solidFill>
                </a:ln>
                <a:solidFill>
                  <a:schemeClr val="bg1"/>
                </a:solidFill>
                <a:latin typeface="Arial Black"/>
                <a:cs typeface="Arial Black"/>
              </a:rPr>
              <a:t>verdad</a:t>
            </a:r>
            <a:r>
              <a:rPr lang="en-US" sz="3200" b="1" dirty="0">
                <a:ln>
                  <a:solidFill>
                    <a:schemeClr val="tx1">
                      <a:alpha val="42000"/>
                    </a:schemeClr>
                  </a:solidFill>
                </a:ln>
                <a:solidFill>
                  <a:schemeClr val="bg1"/>
                </a:solidFill>
                <a:latin typeface="Arial Black"/>
                <a:cs typeface="Arial Black"/>
              </a:rPr>
              <a:t>”. – {2JT 103.2}</a:t>
            </a:r>
            <a:endParaRPr lang="en-US" sz="3200" dirty="0">
              <a:ln>
                <a:solidFill>
                  <a:schemeClr val="tx1">
                    <a:alpha val="42000"/>
                  </a:schemeClr>
                </a:solidFill>
              </a:ln>
              <a:solidFill>
                <a:schemeClr val="bg1"/>
              </a:solidFill>
              <a:latin typeface="Arial Black"/>
              <a:cs typeface="Arial Black"/>
            </a:endParaRPr>
          </a:p>
        </p:txBody>
      </p:sp>
    </p:spTree>
    <p:extLst>
      <p:ext uri="{BB962C8B-B14F-4D97-AF65-F5344CB8AC3E}">
        <p14:creationId xmlns:p14="http://schemas.microsoft.com/office/powerpoint/2010/main" val="220437250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5" name="Title 1">
            <a:extLst>
              <a:ext uri="{FF2B5EF4-FFF2-40B4-BE49-F238E27FC236}">
                <a16:creationId xmlns:a16="http://schemas.microsoft.com/office/drawing/2014/main" id="{931451AC-4EA7-324D-A27B-7CA6FD3D2213}"/>
              </a:ext>
            </a:extLst>
          </p:cNvPr>
          <p:cNvSpPr txBox="1">
            <a:spLocks/>
          </p:cNvSpPr>
          <p:nvPr/>
        </p:nvSpPr>
        <p:spPr bwMode="auto">
          <a:xfrm>
            <a:off x="228600" y="0"/>
            <a:ext cx="5486400" cy="1325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US" sz="3200" b="1" dirty="0">
                <a:ln>
                  <a:solidFill>
                    <a:schemeClr val="tx1"/>
                  </a:solidFill>
                </a:ln>
                <a:solidFill>
                  <a:schemeClr val="bg1"/>
                </a:solidFill>
                <a:latin typeface="Arial Black"/>
                <a:cs typeface="Arial Black"/>
              </a:rPr>
              <a:t>SE LEVANTARÁN HOMBRES Y MUJERES</a:t>
            </a:r>
          </a:p>
        </p:txBody>
      </p:sp>
      <p:sp>
        <p:nvSpPr>
          <p:cNvPr id="6" name="Content Placeholder 2">
            <a:extLst>
              <a:ext uri="{FF2B5EF4-FFF2-40B4-BE49-F238E27FC236}">
                <a16:creationId xmlns:a16="http://schemas.microsoft.com/office/drawing/2014/main" id="{9D24070E-99F0-4D4B-B5EB-04DB865CE2A8}"/>
              </a:ext>
            </a:extLst>
          </p:cNvPr>
          <p:cNvSpPr txBox="1">
            <a:spLocks/>
          </p:cNvSpPr>
          <p:nvPr/>
        </p:nvSpPr>
        <p:spPr bwMode="auto">
          <a:xfrm>
            <a:off x="254000" y="1692276"/>
            <a:ext cx="7823200" cy="5804451"/>
          </a:xfrm>
          <a:prstGeom prst="rect">
            <a:avLst/>
          </a:prstGeom>
          <a:noFill/>
          <a:ln>
            <a:noFill/>
          </a:ln>
          <a:effectLst>
            <a:outerShdw blurRad="50800" dist="50800" dir="5400000" algn="ctr" rotWithShape="0">
              <a:srgbClr val="000000">
                <a:alpha val="82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charset="0"/>
              <a:buNone/>
            </a:pPr>
            <a:r>
              <a:rPr lang="en-US" sz="3100" b="1" dirty="0">
                <a:ln>
                  <a:solidFill>
                    <a:schemeClr val="tx1">
                      <a:alpha val="41000"/>
                    </a:schemeClr>
                  </a:solidFill>
                </a:ln>
                <a:solidFill>
                  <a:schemeClr val="bg1"/>
                </a:solidFill>
                <a:latin typeface="Arial Black"/>
                <a:cs typeface="Arial Black"/>
              </a:rPr>
              <a:t>“Se </a:t>
            </a:r>
            <a:r>
              <a:rPr lang="en-US" sz="3100" b="1" dirty="0" err="1">
                <a:ln>
                  <a:solidFill>
                    <a:schemeClr val="tx1">
                      <a:alpha val="41000"/>
                    </a:schemeClr>
                  </a:solidFill>
                </a:ln>
                <a:solidFill>
                  <a:schemeClr val="bg1"/>
                </a:solidFill>
                <a:latin typeface="Arial Black"/>
                <a:cs typeface="Arial Black"/>
              </a:rPr>
              <a:t>levantarán</a:t>
            </a:r>
            <a:r>
              <a:rPr lang="en-US" sz="3100" b="1" dirty="0">
                <a:ln>
                  <a:solidFill>
                    <a:schemeClr val="tx1">
                      <a:alpha val="41000"/>
                    </a:schemeClr>
                  </a:solidFill>
                </a:ln>
                <a:solidFill>
                  <a:schemeClr val="bg1"/>
                </a:solidFill>
                <a:latin typeface="Arial Black"/>
                <a:cs typeface="Arial Black"/>
              </a:rPr>
              <a:t> hombres y </a:t>
            </a:r>
            <a:r>
              <a:rPr lang="en-US" sz="3100" b="1" dirty="0" err="1">
                <a:ln>
                  <a:solidFill>
                    <a:schemeClr val="tx1">
                      <a:alpha val="41000"/>
                    </a:schemeClr>
                  </a:solidFill>
                </a:ln>
                <a:solidFill>
                  <a:schemeClr val="bg1"/>
                </a:solidFill>
                <a:latin typeface="Arial Black"/>
                <a:cs typeface="Arial Black"/>
              </a:rPr>
              <a:t>mujeres</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profesando</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tener</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alguna</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nueva</a:t>
            </a:r>
            <a:r>
              <a:rPr lang="en-US" sz="3100" b="1" dirty="0">
                <a:ln>
                  <a:solidFill>
                    <a:schemeClr val="tx1">
                      <a:alpha val="41000"/>
                    </a:schemeClr>
                  </a:solidFill>
                </a:ln>
                <a:solidFill>
                  <a:schemeClr val="bg1"/>
                </a:solidFill>
                <a:latin typeface="Arial Black"/>
                <a:cs typeface="Arial Black"/>
              </a:rPr>
              <a:t> luz o </a:t>
            </a:r>
            <a:r>
              <a:rPr lang="en-US" sz="3100" b="1" dirty="0" err="1">
                <a:ln>
                  <a:solidFill>
                    <a:schemeClr val="tx1">
                      <a:alpha val="41000"/>
                    </a:schemeClr>
                  </a:solidFill>
                </a:ln>
                <a:solidFill>
                  <a:schemeClr val="bg1"/>
                </a:solidFill>
                <a:latin typeface="Arial Black"/>
                <a:cs typeface="Arial Black"/>
              </a:rPr>
              <a:t>alguna</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nueva</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revelación</a:t>
            </a:r>
            <a:r>
              <a:rPr lang="en-US" sz="3100" b="1" dirty="0">
                <a:ln>
                  <a:solidFill>
                    <a:schemeClr val="tx1">
                      <a:alpha val="41000"/>
                    </a:schemeClr>
                  </a:solidFill>
                </a:ln>
                <a:solidFill>
                  <a:schemeClr val="bg1"/>
                </a:solidFill>
                <a:latin typeface="Arial Black"/>
                <a:cs typeface="Arial Black"/>
              </a:rPr>
              <a:t> que </a:t>
            </a:r>
            <a:r>
              <a:rPr lang="en-US" sz="3100" b="1" dirty="0" err="1">
                <a:ln>
                  <a:solidFill>
                    <a:schemeClr val="tx1">
                      <a:alpha val="41000"/>
                    </a:schemeClr>
                  </a:solidFill>
                </a:ln>
                <a:solidFill>
                  <a:schemeClr val="bg1"/>
                </a:solidFill>
                <a:latin typeface="Arial Black"/>
                <a:cs typeface="Arial Black"/>
              </a:rPr>
              <a:t>tenderá</a:t>
            </a:r>
            <a:r>
              <a:rPr lang="en-US" sz="3100" b="1" dirty="0">
                <a:ln>
                  <a:solidFill>
                    <a:schemeClr val="tx1">
                      <a:alpha val="41000"/>
                    </a:schemeClr>
                  </a:solidFill>
                </a:ln>
                <a:solidFill>
                  <a:schemeClr val="bg1"/>
                </a:solidFill>
                <a:latin typeface="Arial Black"/>
                <a:cs typeface="Arial Black"/>
              </a:rPr>
              <a:t> a </a:t>
            </a:r>
            <a:r>
              <a:rPr lang="en-US" sz="3100" b="1" u="sng" dirty="0" err="1">
                <a:ln>
                  <a:solidFill>
                    <a:schemeClr val="tx1">
                      <a:alpha val="41000"/>
                    </a:schemeClr>
                  </a:solidFill>
                </a:ln>
                <a:solidFill>
                  <a:schemeClr val="bg1"/>
                </a:solidFill>
                <a:latin typeface="Arial Black"/>
                <a:cs typeface="Arial Black"/>
              </a:rPr>
              <a:t>conmover</a:t>
            </a:r>
            <a:r>
              <a:rPr lang="en-US" sz="3100" b="1" u="sng" dirty="0">
                <a:ln>
                  <a:solidFill>
                    <a:schemeClr val="tx1">
                      <a:alpha val="41000"/>
                    </a:schemeClr>
                  </a:solidFill>
                </a:ln>
                <a:solidFill>
                  <a:schemeClr val="bg1"/>
                </a:solidFill>
                <a:latin typeface="Arial Black"/>
                <a:cs typeface="Arial Black"/>
              </a:rPr>
              <a:t> la </a:t>
            </a:r>
            <a:r>
              <a:rPr lang="en-US" sz="3100" b="1" u="sng" dirty="0" err="1">
                <a:ln>
                  <a:solidFill>
                    <a:schemeClr val="tx1">
                      <a:alpha val="41000"/>
                    </a:schemeClr>
                  </a:solidFill>
                </a:ln>
                <a:solidFill>
                  <a:schemeClr val="bg1"/>
                </a:solidFill>
                <a:latin typeface="Arial Black"/>
                <a:cs typeface="Arial Black"/>
              </a:rPr>
              <a:t>fe</a:t>
            </a:r>
            <a:r>
              <a:rPr lang="en-US" sz="3100" b="1" u="sng" dirty="0">
                <a:ln>
                  <a:solidFill>
                    <a:schemeClr val="tx1">
                      <a:alpha val="41000"/>
                    </a:schemeClr>
                  </a:solidFill>
                </a:ln>
                <a:solidFill>
                  <a:schemeClr val="bg1"/>
                </a:solidFill>
                <a:latin typeface="Arial Black"/>
                <a:cs typeface="Arial Black"/>
              </a:rPr>
              <a:t> </a:t>
            </a:r>
            <a:r>
              <a:rPr lang="en-US" sz="3100" b="1" u="sng" dirty="0" err="1">
                <a:ln>
                  <a:solidFill>
                    <a:schemeClr val="tx1">
                      <a:alpha val="41000"/>
                    </a:schemeClr>
                  </a:solidFill>
                </a:ln>
                <a:solidFill>
                  <a:schemeClr val="bg1"/>
                </a:solidFill>
                <a:latin typeface="Arial Black"/>
                <a:cs typeface="Arial Black"/>
              </a:rPr>
              <a:t>en</a:t>
            </a:r>
            <a:r>
              <a:rPr lang="en-US" sz="3100" b="1" u="sng" dirty="0">
                <a:ln>
                  <a:solidFill>
                    <a:schemeClr val="tx1">
                      <a:alpha val="41000"/>
                    </a:schemeClr>
                  </a:solidFill>
                </a:ln>
                <a:solidFill>
                  <a:schemeClr val="bg1"/>
                </a:solidFill>
                <a:latin typeface="Arial Black"/>
                <a:cs typeface="Arial Black"/>
              </a:rPr>
              <a:t> </a:t>
            </a:r>
            <a:r>
              <a:rPr lang="en-US" sz="3100" b="1" u="sng" dirty="0" err="1">
                <a:ln>
                  <a:solidFill>
                    <a:schemeClr val="tx1">
                      <a:alpha val="41000"/>
                    </a:schemeClr>
                  </a:solidFill>
                </a:ln>
                <a:solidFill>
                  <a:schemeClr val="bg1"/>
                </a:solidFill>
                <a:latin typeface="Arial Black"/>
                <a:cs typeface="Arial Black"/>
              </a:rPr>
              <a:t>los</a:t>
            </a:r>
            <a:r>
              <a:rPr lang="en-US" sz="3100" b="1" u="sng" dirty="0">
                <a:ln>
                  <a:solidFill>
                    <a:schemeClr val="tx1">
                      <a:alpha val="41000"/>
                    </a:schemeClr>
                  </a:solidFill>
                </a:ln>
                <a:solidFill>
                  <a:schemeClr val="bg1"/>
                </a:solidFill>
                <a:latin typeface="Arial Black"/>
                <a:cs typeface="Arial Black"/>
              </a:rPr>
              <a:t> </a:t>
            </a:r>
            <a:r>
              <a:rPr lang="en-US" sz="3100" b="1" u="sng" dirty="0" err="1">
                <a:ln>
                  <a:solidFill>
                    <a:schemeClr val="tx1">
                      <a:alpha val="41000"/>
                    </a:schemeClr>
                  </a:solidFill>
                </a:ln>
                <a:solidFill>
                  <a:schemeClr val="bg1"/>
                </a:solidFill>
                <a:latin typeface="Arial Black"/>
                <a:cs typeface="Arial Black"/>
              </a:rPr>
              <a:t>antiguos</a:t>
            </a:r>
            <a:r>
              <a:rPr lang="en-US" sz="3100" b="1" u="sng" dirty="0">
                <a:ln>
                  <a:solidFill>
                    <a:schemeClr val="tx1">
                      <a:alpha val="41000"/>
                    </a:schemeClr>
                  </a:solidFill>
                </a:ln>
                <a:solidFill>
                  <a:schemeClr val="bg1"/>
                </a:solidFill>
                <a:latin typeface="Arial Black"/>
                <a:cs typeface="Arial Black"/>
              </a:rPr>
              <a:t> </a:t>
            </a:r>
            <a:r>
              <a:rPr lang="en-US" sz="3100" b="1" u="sng" dirty="0" err="1">
                <a:ln>
                  <a:solidFill>
                    <a:schemeClr val="tx1">
                      <a:alpha val="41000"/>
                    </a:schemeClr>
                  </a:solidFill>
                </a:ln>
                <a:solidFill>
                  <a:schemeClr val="bg1"/>
                </a:solidFill>
                <a:latin typeface="Arial Black"/>
                <a:cs typeface="Arial Black"/>
              </a:rPr>
              <a:t>hitos</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Sus</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doctrinas</a:t>
            </a:r>
            <a:r>
              <a:rPr lang="en-US" sz="3100" b="1" dirty="0">
                <a:ln>
                  <a:solidFill>
                    <a:schemeClr val="tx1">
                      <a:alpha val="41000"/>
                    </a:schemeClr>
                  </a:solidFill>
                </a:ln>
                <a:solidFill>
                  <a:schemeClr val="bg1"/>
                </a:solidFill>
                <a:latin typeface="Arial Black"/>
                <a:cs typeface="Arial Black"/>
              </a:rPr>
              <a:t> no </a:t>
            </a:r>
            <a:r>
              <a:rPr lang="en-US" sz="3100" b="1" dirty="0" err="1">
                <a:ln>
                  <a:solidFill>
                    <a:schemeClr val="tx1">
                      <a:alpha val="41000"/>
                    </a:schemeClr>
                  </a:solidFill>
                </a:ln>
                <a:solidFill>
                  <a:schemeClr val="bg1"/>
                </a:solidFill>
                <a:latin typeface="Arial Black"/>
                <a:cs typeface="Arial Black"/>
              </a:rPr>
              <a:t>soportarán</a:t>
            </a:r>
            <a:r>
              <a:rPr lang="en-US" sz="3100" b="1" dirty="0">
                <a:ln>
                  <a:solidFill>
                    <a:schemeClr val="tx1">
                      <a:alpha val="41000"/>
                    </a:schemeClr>
                  </a:solidFill>
                </a:ln>
                <a:solidFill>
                  <a:schemeClr val="bg1"/>
                </a:solidFill>
                <a:latin typeface="Arial Black"/>
                <a:cs typeface="Arial Black"/>
              </a:rPr>
              <a:t> la </a:t>
            </a:r>
            <a:r>
              <a:rPr lang="en-US" sz="3100" b="1" dirty="0" err="1">
                <a:ln>
                  <a:solidFill>
                    <a:schemeClr val="tx1">
                      <a:alpha val="41000"/>
                    </a:schemeClr>
                  </a:solidFill>
                </a:ln>
                <a:solidFill>
                  <a:schemeClr val="bg1"/>
                </a:solidFill>
                <a:latin typeface="Arial Black"/>
                <a:cs typeface="Arial Black"/>
              </a:rPr>
              <a:t>prueba</a:t>
            </a:r>
            <a:r>
              <a:rPr lang="en-US" sz="3100" b="1" dirty="0">
                <a:ln>
                  <a:solidFill>
                    <a:schemeClr val="tx1">
                      <a:alpha val="41000"/>
                    </a:schemeClr>
                  </a:solidFill>
                </a:ln>
                <a:solidFill>
                  <a:schemeClr val="bg1"/>
                </a:solidFill>
                <a:latin typeface="Arial Black"/>
                <a:cs typeface="Arial Black"/>
              </a:rPr>
              <a:t> de la Palabra de Dios, </a:t>
            </a:r>
            <a:r>
              <a:rPr lang="en-US" sz="3100" b="1" dirty="0" err="1">
                <a:ln>
                  <a:solidFill>
                    <a:schemeClr val="tx1">
                      <a:alpha val="41000"/>
                    </a:schemeClr>
                  </a:solidFill>
                </a:ln>
                <a:solidFill>
                  <a:schemeClr val="bg1"/>
                </a:solidFill>
                <a:latin typeface="Arial Black"/>
                <a:cs typeface="Arial Black"/>
              </a:rPr>
              <a:t>pero</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habrá</a:t>
            </a:r>
            <a:r>
              <a:rPr lang="en-US" sz="3100" b="1" dirty="0">
                <a:ln>
                  <a:solidFill>
                    <a:schemeClr val="tx1">
                      <a:alpha val="41000"/>
                    </a:schemeClr>
                  </a:solidFill>
                </a:ln>
                <a:solidFill>
                  <a:schemeClr val="bg1"/>
                </a:solidFill>
                <a:latin typeface="Arial Black"/>
                <a:cs typeface="Arial Black"/>
              </a:rPr>
              <a:t> almas que </a:t>
            </a:r>
            <a:r>
              <a:rPr lang="en-US" sz="3100" b="1" dirty="0" err="1">
                <a:ln>
                  <a:solidFill>
                    <a:schemeClr val="tx1">
                      <a:alpha val="41000"/>
                    </a:schemeClr>
                  </a:solidFill>
                </a:ln>
                <a:solidFill>
                  <a:schemeClr val="bg1"/>
                </a:solidFill>
                <a:latin typeface="Arial Black"/>
                <a:cs typeface="Arial Black"/>
              </a:rPr>
              <a:t>serán</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engañadas</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Harán</a:t>
            </a:r>
            <a:r>
              <a:rPr lang="en-US" sz="3100" b="1" dirty="0">
                <a:ln>
                  <a:solidFill>
                    <a:schemeClr val="tx1">
                      <a:alpha val="41000"/>
                    </a:schemeClr>
                  </a:solidFill>
                </a:ln>
                <a:solidFill>
                  <a:schemeClr val="bg1"/>
                </a:solidFill>
                <a:latin typeface="Arial Black"/>
                <a:cs typeface="Arial Black"/>
              </a:rPr>
              <a:t> circular </a:t>
            </a:r>
            <a:r>
              <a:rPr lang="en-US" sz="3100" b="1" dirty="0" err="1">
                <a:ln>
                  <a:solidFill>
                    <a:schemeClr val="tx1">
                      <a:alpha val="41000"/>
                    </a:schemeClr>
                  </a:solidFill>
                </a:ln>
                <a:solidFill>
                  <a:schemeClr val="bg1"/>
                </a:solidFill>
                <a:latin typeface="Arial Black"/>
                <a:cs typeface="Arial Black"/>
              </a:rPr>
              <a:t>falsos</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informes</a:t>
            </a:r>
            <a:r>
              <a:rPr lang="en-US" sz="3100" b="1" dirty="0">
                <a:ln>
                  <a:solidFill>
                    <a:schemeClr val="tx1">
                      <a:alpha val="41000"/>
                    </a:schemeClr>
                  </a:solidFill>
                </a:ln>
                <a:solidFill>
                  <a:schemeClr val="bg1"/>
                </a:solidFill>
                <a:latin typeface="Arial Black"/>
                <a:cs typeface="Arial Black"/>
              </a:rPr>
              <a:t>, y </a:t>
            </a:r>
            <a:r>
              <a:rPr lang="en-US" sz="3100" b="1" dirty="0" err="1">
                <a:ln>
                  <a:solidFill>
                    <a:schemeClr val="tx1">
                      <a:alpha val="41000"/>
                    </a:schemeClr>
                  </a:solidFill>
                </a:ln>
                <a:solidFill>
                  <a:schemeClr val="bg1"/>
                </a:solidFill>
                <a:latin typeface="Arial Black"/>
                <a:cs typeface="Arial Black"/>
              </a:rPr>
              <a:t>algunos</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serán</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prendidos</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en</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esta</a:t>
            </a:r>
            <a:r>
              <a:rPr lang="en-US" sz="3100" b="1" dirty="0">
                <a:ln>
                  <a:solidFill>
                    <a:schemeClr val="tx1">
                      <a:alpha val="41000"/>
                    </a:schemeClr>
                  </a:solidFill>
                </a:ln>
                <a:solidFill>
                  <a:schemeClr val="bg1"/>
                </a:solidFill>
                <a:latin typeface="Arial Black"/>
                <a:cs typeface="Arial Black"/>
              </a:rPr>
              <a:t> </a:t>
            </a:r>
            <a:r>
              <a:rPr lang="en-US" sz="3100" b="1" dirty="0" err="1">
                <a:ln>
                  <a:solidFill>
                    <a:schemeClr val="tx1">
                      <a:alpha val="41000"/>
                    </a:schemeClr>
                  </a:solidFill>
                </a:ln>
                <a:solidFill>
                  <a:schemeClr val="bg1"/>
                </a:solidFill>
                <a:latin typeface="Arial Black"/>
                <a:cs typeface="Arial Black"/>
              </a:rPr>
              <a:t>trampa</a:t>
            </a:r>
            <a:r>
              <a:rPr lang="en-US" sz="3100" b="1" dirty="0">
                <a:ln>
                  <a:solidFill>
                    <a:schemeClr val="tx1">
                      <a:alpha val="41000"/>
                    </a:schemeClr>
                  </a:solidFill>
                </a:ln>
                <a:solidFill>
                  <a:schemeClr val="bg1"/>
                </a:solidFill>
                <a:latin typeface="Arial Black"/>
                <a:cs typeface="Arial Black"/>
              </a:rPr>
              <a:t>… </a:t>
            </a:r>
          </a:p>
        </p:txBody>
      </p:sp>
    </p:spTree>
    <p:extLst>
      <p:ext uri="{BB962C8B-B14F-4D97-AF65-F5344CB8AC3E}">
        <p14:creationId xmlns:p14="http://schemas.microsoft.com/office/powerpoint/2010/main" val="4184066443"/>
      </p:ext>
    </p:extLst>
  </p:cSld>
  <p:clrMapOvr>
    <a:masterClrMapping/>
  </p:clrMapOvr>
  <mc:AlternateContent xmlns:mc="http://schemas.openxmlformats.org/markup-compatibility/2006">
    <mc:Choice xmlns:p14="http://schemas.microsoft.com/office/powerpoint/2010/main" Requires="p14">
      <p:transition spd="slow" p14:dur="2000">
        <p14:vortex dir="r"/>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3074" name="7bb08d3d-6fe2-40fb-826b-b6e5df2ad912" descr="F6B3CD05-5EAB-483F-9629-5E92E6D775CA@hsd1"/>
          <p:cNvPicPr>
            <a:picLocks noChangeAspect="1" noChangeArrowheads="1"/>
          </p:cNvPicPr>
          <p:nvPr/>
        </p:nvPicPr>
        <p:blipFill>
          <a:blip r:embed="rId2" cstate="print"/>
          <a:srcRect/>
          <a:stretch>
            <a:fillRect/>
          </a:stretch>
        </p:blipFill>
        <p:spPr bwMode="auto">
          <a:xfrm>
            <a:off x="0" y="0"/>
            <a:ext cx="9144000" cy="6884076"/>
          </a:xfrm>
          <a:prstGeom prst="rect">
            <a:avLst/>
          </a:prstGeom>
          <a:noFill/>
          <a:ln w="9525">
            <a:noFill/>
            <a:miter lim="800000"/>
            <a:headEnd/>
            <a:tailEnd/>
          </a:ln>
        </p:spPr>
      </p:pic>
      <p:sp>
        <p:nvSpPr>
          <p:cNvPr id="4" name="Rectangle 3">
            <a:extLst>
              <a:ext uri="{FF2B5EF4-FFF2-40B4-BE49-F238E27FC236}">
                <a16:creationId xmlns:a16="http://schemas.microsoft.com/office/drawing/2014/main" id="{9014451C-A6D8-AD4E-BC20-13CB640BE141}"/>
              </a:ext>
            </a:extLst>
          </p:cNvPr>
          <p:cNvSpPr/>
          <p:nvPr/>
        </p:nvSpPr>
        <p:spPr>
          <a:xfrm>
            <a:off x="228600" y="1828800"/>
            <a:ext cx="8001000" cy="4524315"/>
          </a:xfrm>
          <a:prstGeom prst="rect">
            <a:avLst/>
          </a:prstGeom>
          <a:effectLst>
            <a:outerShdw blurRad="50800" dist="50800" dir="5400000" algn="ctr" rotWithShape="0">
              <a:srgbClr val="000000">
                <a:alpha val="82000"/>
              </a:srgbClr>
            </a:outerShdw>
          </a:effectLst>
        </p:spPr>
        <p:txBody>
          <a:bodyPr wrap="square">
            <a:spAutoFit/>
          </a:bodyPr>
          <a:lstStyle/>
          <a:p>
            <a:r>
              <a:rPr lang="en-US" sz="3200" b="1" dirty="0">
                <a:ln>
                  <a:solidFill>
                    <a:schemeClr val="tx1">
                      <a:alpha val="42000"/>
                    </a:schemeClr>
                  </a:solidFill>
                </a:ln>
                <a:solidFill>
                  <a:schemeClr val="bg1"/>
                </a:solidFill>
                <a:latin typeface="Arial Black"/>
                <a:cs typeface="Arial Black"/>
              </a:rPr>
              <a:t>…</a:t>
            </a:r>
            <a:r>
              <a:rPr lang="en-US" sz="3200" b="1" dirty="0" err="1">
                <a:ln>
                  <a:solidFill>
                    <a:schemeClr val="tx1">
                      <a:alpha val="42000"/>
                    </a:schemeClr>
                  </a:solidFill>
                </a:ln>
                <a:solidFill>
                  <a:schemeClr val="bg1"/>
                </a:solidFill>
                <a:latin typeface="Arial Black"/>
                <a:cs typeface="Arial Black"/>
              </a:rPr>
              <a:t>Creerán</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estos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rumores</a:t>
            </a:r>
            <a:r>
              <a:rPr lang="en-US" sz="3200" b="1" dirty="0">
                <a:ln>
                  <a:solidFill>
                    <a:schemeClr val="tx1">
                      <a:alpha val="42000"/>
                    </a:schemeClr>
                  </a:solidFill>
                </a:ln>
                <a:solidFill>
                  <a:schemeClr val="bg1"/>
                </a:solidFill>
                <a:latin typeface="Arial Black"/>
                <a:cs typeface="Arial Black"/>
              </a:rPr>
              <a:t>, y a </a:t>
            </a:r>
            <a:r>
              <a:rPr lang="en-US" sz="3200" b="1" dirty="0" err="1">
                <a:ln>
                  <a:solidFill>
                    <a:schemeClr val="tx1">
                      <a:alpha val="42000"/>
                    </a:schemeClr>
                  </a:solidFill>
                </a:ln>
                <a:solidFill>
                  <a:schemeClr val="bg1"/>
                </a:solidFill>
                <a:latin typeface="Arial Black"/>
                <a:cs typeface="Arial Black"/>
              </a:rPr>
              <a:t>su</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vez</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los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repetirán</a:t>
            </a:r>
            <a:r>
              <a:rPr lang="en-US" sz="3200" b="1" dirty="0">
                <a:ln>
                  <a:solidFill>
                    <a:schemeClr val="tx1">
                      <a:alpha val="42000"/>
                    </a:schemeClr>
                  </a:solidFill>
                </a:ln>
                <a:solidFill>
                  <a:schemeClr val="bg1"/>
                </a:solidFill>
                <a:latin typeface="Arial Black"/>
                <a:cs typeface="Arial Black"/>
              </a:rPr>
              <a:t>, y </a:t>
            </a:r>
            <a:r>
              <a:rPr lang="en-US" sz="3200" b="1" dirty="0" err="1">
                <a:ln>
                  <a:solidFill>
                    <a:schemeClr val="tx1">
                      <a:alpha val="42000"/>
                    </a:schemeClr>
                  </a:solidFill>
                </a:ln>
                <a:solidFill>
                  <a:schemeClr val="bg1"/>
                </a:solidFill>
                <a:latin typeface="Arial Black"/>
                <a:cs typeface="Arial Black"/>
              </a:rPr>
              <a:t>así</a:t>
            </a:r>
            <a:r>
              <a:rPr lang="en-US" sz="3200" b="1" dirty="0">
                <a:ln>
                  <a:solidFill>
                    <a:schemeClr val="tx1">
                      <a:alpha val="42000"/>
                    </a:schemeClr>
                  </a:solidFill>
                </a:ln>
                <a:solidFill>
                  <a:schemeClr val="bg1"/>
                </a:solidFill>
                <a:latin typeface="Arial Black"/>
                <a:cs typeface="Arial Black"/>
              </a:rPr>
              <a:t> se </a:t>
            </a:r>
            <a:r>
              <a:rPr lang="en-US" sz="3200" b="1" dirty="0" err="1">
                <a:ln>
                  <a:solidFill>
                    <a:schemeClr val="tx1">
                      <a:alpha val="42000"/>
                    </a:schemeClr>
                  </a:solidFill>
                </a:ln>
                <a:solidFill>
                  <a:schemeClr val="bg1"/>
                </a:solidFill>
                <a:latin typeface="Arial Black"/>
                <a:cs typeface="Arial Black"/>
              </a:rPr>
              <a:t>formará</a:t>
            </a:r>
            <a:r>
              <a:rPr lang="en-US" sz="3200" b="1" dirty="0">
                <a:ln>
                  <a:solidFill>
                    <a:schemeClr val="tx1">
                      <a:alpha val="42000"/>
                    </a:schemeClr>
                  </a:solidFill>
                </a:ln>
                <a:solidFill>
                  <a:schemeClr val="bg1"/>
                </a:solidFill>
                <a:latin typeface="Arial Black"/>
                <a:cs typeface="Arial Black"/>
              </a:rPr>
              <a:t> un </a:t>
            </a:r>
            <a:r>
              <a:rPr lang="en-US" sz="3200" b="1" dirty="0" err="1">
                <a:ln>
                  <a:solidFill>
                    <a:schemeClr val="tx1">
                      <a:alpha val="42000"/>
                    </a:schemeClr>
                  </a:solidFill>
                </a:ln>
                <a:solidFill>
                  <a:schemeClr val="bg1"/>
                </a:solidFill>
                <a:latin typeface="Arial Black"/>
                <a:cs typeface="Arial Black"/>
              </a:rPr>
              <a:t>vínculo</a:t>
            </a:r>
            <a:r>
              <a:rPr lang="en-US" sz="3200" b="1" dirty="0">
                <a:ln>
                  <a:solidFill>
                    <a:schemeClr val="tx1">
                      <a:alpha val="42000"/>
                    </a:schemeClr>
                  </a:solidFill>
                </a:ln>
                <a:solidFill>
                  <a:schemeClr val="bg1"/>
                </a:solidFill>
                <a:latin typeface="Arial Black"/>
                <a:cs typeface="Arial Black"/>
              </a:rPr>
              <a:t> que </a:t>
            </a:r>
            <a:r>
              <a:rPr lang="en-US" sz="3200" b="1" dirty="0" err="1">
                <a:ln>
                  <a:solidFill>
                    <a:schemeClr val="tx1">
                      <a:alpha val="42000"/>
                    </a:schemeClr>
                  </a:solidFill>
                </a:ln>
                <a:solidFill>
                  <a:schemeClr val="bg1"/>
                </a:solidFill>
                <a:latin typeface="Arial Black"/>
                <a:cs typeface="Arial Black"/>
              </a:rPr>
              <a:t>los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ligue</a:t>
            </a:r>
            <a:r>
              <a:rPr lang="en-US" sz="3200" b="1" dirty="0">
                <a:ln>
                  <a:solidFill>
                    <a:schemeClr val="tx1">
                      <a:alpha val="42000"/>
                    </a:schemeClr>
                  </a:solidFill>
                </a:ln>
                <a:solidFill>
                  <a:schemeClr val="bg1"/>
                </a:solidFill>
                <a:latin typeface="Arial Black"/>
                <a:cs typeface="Arial Black"/>
              </a:rPr>
              <a:t> con el gran </a:t>
            </a:r>
            <a:r>
              <a:rPr lang="en-US" sz="3200" b="1" dirty="0" err="1">
                <a:ln>
                  <a:solidFill>
                    <a:schemeClr val="tx1">
                      <a:alpha val="42000"/>
                    </a:schemeClr>
                  </a:solidFill>
                </a:ln>
                <a:solidFill>
                  <a:schemeClr val="bg1"/>
                </a:solidFill>
                <a:latin typeface="Arial Black"/>
                <a:cs typeface="Arial Black"/>
              </a:rPr>
              <a:t>engañador</a:t>
            </a:r>
            <a:r>
              <a:rPr lang="en-US" sz="3200" b="1" dirty="0">
                <a:ln>
                  <a:solidFill>
                    <a:schemeClr val="tx1">
                      <a:alpha val="42000"/>
                    </a:schemeClr>
                  </a:solidFill>
                </a:ln>
                <a:solidFill>
                  <a:schemeClr val="bg1"/>
                </a:solidFill>
                <a:latin typeface="Arial Black"/>
                <a:cs typeface="Arial Black"/>
              </a:rPr>
              <a:t>. Ese </a:t>
            </a:r>
            <a:r>
              <a:rPr lang="en-US" sz="3200" b="1" dirty="0" err="1">
                <a:ln>
                  <a:solidFill>
                    <a:schemeClr val="tx1">
                      <a:alpha val="42000"/>
                    </a:schemeClr>
                  </a:solidFill>
                </a:ln>
                <a:solidFill>
                  <a:schemeClr val="bg1"/>
                </a:solidFill>
                <a:latin typeface="Arial Black"/>
                <a:cs typeface="Arial Black"/>
              </a:rPr>
              <a:t>espíritu</a:t>
            </a:r>
            <a:r>
              <a:rPr lang="en-US" sz="3200" b="1" dirty="0">
                <a:ln>
                  <a:solidFill>
                    <a:schemeClr val="tx1">
                      <a:alpha val="42000"/>
                    </a:schemeClr>
                  </a:solidFill>
                </a:ln>
                <a:solidFill>
                  <a:schemeClr val="bg1"/>
                </a:solidFill>
                <a:latin typeface="Arial Black"/>
                <a:cs typeface="Arial Black"/>
              </a:rPr>
              <a:t> no se </a:t>
            </a:r>
            <a:r>
              <a:rPr lang="en-US" sz="3200" b="1" dirty="0" err="1">
                <a:ln>
                  <a:solidFill>
                    <a:schemeClr val="tx1">
                      <a:alpha val="42000"/>
                    </a:schemeClr>
                  </a:solidFill>
                </a:ln>
                <a:solidFill>
                  <a:schemeClr val="bg1"/>
                </a:solidFill>
                <a:latin typeface="Arial Black"/>
                <a:cs typeface="Arial Black"/>
              </a:rPr>
              <a:t>manifestará</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siempre</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desafiando</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abiertamente</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los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mensajes</a:t>
            </a:r>
            <a:r>
              <a:rPr lang="en-US" sz="3200" b="1" dirty="0">
                <a:ln>
                  <a:solidFill>
                    <a:schemeClr val="tx1">
                      <a:alpha val="42000"/>
                    </a:schemeClr>
                  </a:solidFill>
                </a:ln>
                <a:solidFill>
                  <a:schemeClr val="bg1"/>
                </a:solidFill>
                <a:latin typeface="Arial Black"/>
                <a:cs typeface="Arial Black"/>
              </a:rPr>
              <a:t> que Dios </a:t>
            </a:r>
            <a:r>
              <a:rPr lang="en-US" sz="3200" b="1" dirty="0" err="1">
                <a:ln>
                  <a:solidFill>
                    <a:schemeClr val="tx1">
                      <a:alpha val="42000"/>
                    </a:schemeClr>
                  </a:solidFill>
                </a:ln>
                <a:solidFill>
                  <a:schemeClr val="bg1"/>
                </a:solidFill>
                <a:latin typeface="Arial Black"/>
                <a:cs typeface="Arial Black"/>
              </a:rPr>
              <a:t>envía</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pero</a:t>
            </a:r>
            <a:r>
              <a:rPr lang="en-US" sz="3200" b="1" dirty="0">
                <a:ln>
                  <a:solidFill>
                    <a:schemeClr val="tx1">
                      <a:alpha val="42000"/>
                    </a:schemeClr>
                  </a:solidFill>
                </a:ln>
                <a:solidFill>
                  <a:schemeClr val="bg1"/>
                </a:solidFill>
                <a:latin typeface="Arial Black"/>
                <a:cs typeface="Arial Black"/>
              </a:rPr>
              <a:t> un </a:t>
            </a:r>
            <a:r>
              <a:rPr lang="en-US" sz="3200" b="1" dirty="0" err="1">
                <a:ln>
                  <a:solidFill>
                    <a:schemeClr val="tx1">
                      <a:alpha val="42000"/>
                    </a:schemeClr>
                  </a:solidFill>
                </a:ln>
                <a:solidFill>
                  <a:schemeClr val="bg1"/>
                </a:solidFill>
                <a:latin typeface="Arial Black"/>
                <a:cs typeface="Arial Black"/>
              </a:rPr>
              <a:t>decidido</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descreimiento</a:t>
            </a:r>
            <a:r>
              <a:rPr lang="en-US" sz="3200" b="1" dirty="0">
                <a:ln>
                  <a:solidFill>
                    <a:schemeClr val="tx1">
                      <a:alpha val="42000"/>
                    </a:schemeClr>
                  </a:solidFill>
                </a:ln>
                <a:solidFill>
                  <a:schemeClr val="bg1"/>
                </a:solidFill>
                <a:latin typeface="Arial Black"/>
                <a:cs typeface="Arial Black"/>
              </a:rPr>
              <a:t> se </a:t>
            </a:r>
            <a:r>
              <a:rPr lang="en-US" sz="3200" b="1" dirty="0" err="1">
                <a:ln>
                  <a:solidFill>
                    <a:schemeClr val="tx1">
                      <a:alpha val="42000"/>
                    </a:schemeClr>
                  </a:solidFill>
                </a:ln>
                <a:solidFill>
                  <a:schemeClr val="bg1"/>
                </a:solidFill>
                <a:latin typeface="Arial Black"/>
                <a:cs typeface="Arial Black"/>
              </a:rPr>
              <a:t>expresa</a:t>
            </a:r>
            <a:r>
              <a:rPr lang="en-US" sz="3200" b="1" dirty="0">
                <a:ln>
                  <a:solidFill>
                    <a:schemeClr val="tx1">
                      <a:alpha val="42000"/>
                    </a:schemeClr>
                  </a:solidFill>
                </a:ln>
                <a:solidFill>
                  <a:schemeClr val="bg1"/>
                </a:solidFill>
                <a:latin typeface="Arial Black"/>
                <a:cs typeface="Arial Black"/>
              </a:rPr>
              <a:t> de </a:t>
            </a:r>
            <a:r>
              <a:rPr lang="en-US" sz="3200" b="1" dirty="0" err="1">
                <a:ln>
                  <a:solidFill>
                    <a:schemeClr val="tx1">
                      <a:alpha val="42000"/>
                    </a:schemeClr>
                  </a:solidFill>
                </a:ln>
                <a:solidFill>
                  <a:schemeClr val="bg1"/>
                </a:solidFill>
                <a:latin typeface="Arial Black"/>
                <a:cs typeface="Arial Black"/>
              </a:rPr>
              <a:t>muchas</a:t>
            </a:r>
            <a:r>
              <a:rPr lang="en-US" sz="3200" b="1" dirty="0">
                <a:ln>
                  <a:solidFill>
                    <a:schemeClr val="tx1">
                      <a:alpha val="42000"/>
                    </a:schemeClr>
                  </a:solidFill>
                </a:ln>
                <a:solidFill>
                  <a:schemeClr val="bg1"/>
                </a:solidFill>
                <a:latin typeface="Arial Black"/>
                <a:cs typeface="Arial Black"/>
              </a:rPr>
              <a:t> </a:t>
            </a:r>
            <a:r>
              <a:rPr lang="en-US" sz="3200" b="1" dirty="0" err="1">
                <a:ln>
                  <a:solidFill>
                    <a:schemeClr val="tx1">
                      <a:alpha val="42000"/>
                    </a:schemeClr>
                  </a:solidFill>
                </a:ln>
                <a:solidFill>
                  <a:schemeClr val="bg1"/>
                </a:solidFill>
                <a:latin typeface="Arial Black"/>
                <a:cs typeface="Arial Black"/>
              </a:rPr>
              <a:t>maneras</a:t>
            </a:r>
            <a:r>
              <a:rPr lang="en-US" sz="3200" b="1" dirty="0">
                <a:ln>
                  <a:solidFill>
                    <a:schemeClr val="tx1">
                      <a:alpha val="42000"/>
                    </a:schemeClr>
                  </a:solidFill>
                </a:ln>
                <a:solidFill>
                  <a:schemeClr val="bg1"/>
                </a:solidFill>
                <a:latin typeface="Arial Black"/>
                <a:cs typeface="Arial Black"/>
              </a:rPr>
              <a:t>… </a:t>
            </a:r>
          </a:p>
        </p:txBody>
      </p:sp>
    </p:spTree>
    <p:extLst>
      <p:ext uri="{BB962C8B-B14F-4D97-AF65-F5344CB8AC3E}">
        <p14:creationId xmlns:p14="http://schemas.microsoft.com/office/powerpoint/2010/main" val="1786412019"/>
      </p:ext>
    </p:extLst>
  </p:cSld>
  <p:clrMapOvr>
    <a:masterClrMapping/>
  </p:clrMapOvr>
  <mc:AlternateContent xmlns:mc="http://schemas.openxmlformats.org/markup-compatibility/2006">
    <mc:Choice xmlns:p14="http://schemas.microsoft.com/office/powerpoint/2010/main" Requires="p14">
      <p:transition spd="slow" p14:dur="2000">
        <p14:shred/>
      </p:transition>
    </mc:Choice>
    <mc:Fallback>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1517</TotalTime>
  <Words>2406</Words>
  <Application>Microsoft Office PowerPoint</Application>
  <PresentationFormat>Presentación en pantalla (4:3)</PresentationFormat>
  <Paragraphs>96</Paragraphs>
  <Slides>48</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48</vt:i4>
      </vt:variant>
    </vt:vector>
  </HeadingPairs>
  <TitlesOfParts>
    <vt:vector size="55" baseType="lpstr">
      <vt:lpstr>Arial</vt:lpstr>
      <vt:lpstr>Arial Black</vt:lpstr>
      <vt:lpstr>Avenir Next LT Pro Light</vt:lpstr>
      <vt:lpstr>Calibri</vt:lpstr>
      <vt:lpstr>Cooper Black</vt:lpstr>
      <vt:lpstr>Helvetica</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Diego</dc:creator>
  <cp:lastModifiedBy>Ministerio Ammiel</cp:lastModifiedBy>
  <cp:revision>65</cp:revision>
  <dcterms:created xsi:type="dcterms:W3CDTF">2012-03-31T09:03:52Z</dcterms:created>
  <dcterms:modified xsi:type="dcterms:W3CDTF">2021-04-03T11:45:38Z</dcterms:modified>
</cp:coreProperties>
</file>